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7" r:id="rId5"/>
    <p:sldId id="262" r:id="rId6"/>
    <p:sldId id="284" r:id="rId7"/>
    <p:sldId id="281" r:id="rId8"/>
    <p:sldId id="28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72"/>
    <a:srgbClr val="003C33"/>
    <a:srgbClr val="FF5C52"/>
    <a:srgbClr val="4589C4"/>
    <a:srgbClr val="5F0024"/>
    <a:srgbClr val="C1CECC"/>
    <a:srgbClr val="C5E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britt Brandstrup Fegar" userId="e57b8058-837c-4a01-bbf7-e3d5f65436b6" providerId="ADAL" clId="{C844D7F4-3976-414A-8B8B-0FCC3D376EA7}"/>
    <pc:docChg chg="undo custSel addSld delSld modSld sldOrd">
      <pc:chgData name="Majbritt Brandstrup Fegar" userId="e57b8058-837c-4a01-bbf7-e3d5f65436b6" providerId="ADAL" clId="{C844D7F4-3976-414A-8B8B-0FCC3D376EA7}" dt="2026-09-24T08:24:20.178" v="168" actId="2696"/>
      <pc:docMkLst>
        <pc:docMk/>
      </pc:docMkLst>
      <pc:sldChg chg="addSp delSp modSp del mod ord setBg delAnim modAnim">
        <pc:chgData name="Majbritt Brandstrup Fegar" userId="e57b8058-837c-4a01-bbf7-e3d5f65436b6" providerId="ADAL" clId="{C844D7F4-3976-414A-8B8B-0FCC3D376EA7}" dt="2026-09-24T08:24:20.178" v="168" actId="2696"/>
        <pc:sldMkLst>
          <pc:docMk/>
          <pc:sldMk cId="1665647224" sldId="259"/>
        </pc:sldMkLst>
        <pc:spChg chg="mod">
          <ac:chgData name="Majbritt Brandstrup Fegar" userId="e57b8058-837c-4a01-bbf7-e3d5f65436b6" providerId="ADAL" clId="{C844D7F4-3976-414A-8B8B-0FCC3D376EA7}" dt="2026-09-22T09:14:53.195" v="164" actId="27636"/>
          <ac:spMkLst>
            <pc:docMk/>
            <pc:sldMk cId="1665647224" sldId="259"/>
            <ac:spMk id="2" creationId="{261A2709-8A5E-CE0A-C640-4367CE147C9C}"/>
          </ac:spMkLst>
        </pc:spChg>
        <pc:spChg chg="add">
          <ac:chgData name="Majbritt Brandstrup Fegar" userId="e57b8058-837c-4a01-bbf7-e3d5f65436b6" providerId="ADAL" clId="{C844D7F4-3976-414A-8B8B-0FCC3D376EA7}" dt="2026-09-22T09:14:19.126" v="158" actId="26606"/>
          <ac:spMkLst>
            <pc:docMk/>
            <pc:sldMk cId="1665647224" sldId="259"/>
            <ac:spMk id="8" creationId="{281EB602-B3EF-172C-DB71-6CC76D83AFBE}"/>
          </ac:spMkLst>
        </pc:spChg>
        <pc:spChg chg="add">
          <ac:chgData name="Majbritt Brandstrup Fegar" userId="e57b8058-837c-4a01-bbf7-e3d5f65436b6" providerId="ADAL" clId="{C844D7F4-3976-414A-8B8B-0FCC3D376EA7}" dt="2026-09-22T09:14:19.126" v="158" actId="26606"/>
          <ac:spMkLst>
            <pc:docMk/>
            <pc:sldMk cId="1665647224" sldId="259"/>
            <ac:spMk id="10" creationId="{D7739538-A9CC-0495-611A-FC1E05A71E71}"/>
          </ac:spMkLst>
        </pc:spChg>
        <pc:spChg chg="add">
          <ac:chgData name="Majbritt Brandstrup Fegar" userId="e57b8058-837c-4a01-bbf7-e3d5f65436b6" providerId="ADAL" clId="{C844D7F4-3976-414A-8B8B-0FCC3D376EA7}" dt="2026-09-22T09:14:19.126" v="158" actId="26606"/>
          <ac:spMkLst>
            <pc:docMk/>
            <pc:sldMk cId="1665647224" sldId="259"/>
            <ac:spMk id="12" creationId="{07C8FBA2-0111-985C-067B-6EEB34A5AF39}"/>
          </ac:spMkLst>
        </pc:spChg>
        <pc:spChg chg="add">
          <ac:chgData name="Majbritt Brandstrup Fegar" userId="e57b8058-837c-4a01-bbf7-e3d5f65436b6" providerId="ADAL" clId="{C844D7F4-3976-414A-8B8B-0FCC3D376EA7}" dt="2026-09-22T09:14:19.126" v="158" actId="26606"/>
          <ac:spMkLst>
            <pc:docMk/>
            <pc:sldMk cId="1665647224" sldId="259"/>
            <ac:spMk id="14" creationId="{353573F1-437D-2053-4E31-36508DA2058A}"/>
          </ac:spMkLst>
        </pc:spChg>
        <pc:picChg chg="add del mod">
          <ac:chgData name="Majbritt Brandstrup Fegar" userId="e57b8058-837c-4a01-bbf7-e3d5f65436b6" providerId="ADAL" clId="{C844D7F4-3976-414A-8B8B-0FCC3D376EA7}" dt="2026-09-24T08:24:14.577" v="167" actId="478"/>
          <ac:picMkLst>
            <pc:docMk/>
            <pc:sldMk cId="1665647224" sldId="259"/>
            <ac:picMk id="3" creationId="{7F945884-6008-B67D-7BCC-098636D5FA82}"/>
          </ac:picMkLst>
        </pc:picChg>
      </pc:sldChg>
      <pc:sldChg chg="addSp delSp modSp mod">
        <pc:chgData name="Majbritt Brandstrup Fegar" userId="e57b8058-837c-4a01-bbf7-e3d5f65436b6" providerId="ADAL" clId="{C844D7F4-3976-414A-8B8B-0FCC3D376EA7}" dt="2026-09-22T09:10:56.809" v="82" actId="22"/>
        <pc:sldMkLst>
          <pc:docMk/>
          <pc:sldMk cId="3316940777" sldId="262"/>
        </pc:sldMkLst>
        <pc:spChg chg="mod">
          <ac:chgData name="Majbritt Brandstrup Fegar" userId="e57b8058-837c-4a01-bbf7-e3d5f65436b6" providerId="ADAL" clId="{C844D7F4-3976-414A-8B8B-0FCC3D376EA7}" dt="2026-09-22T07:59:08.150" v="76" actId="20577"/>
          <ac:spMkLst>
            <pc:docMk/>
            <pc:sldMk cId="3316940777" sldId="262"/>
            <ac:spMk id="5" creationId="{6CA1B103-883B-4BFF-9E6E-0D3BE5A6137C}"/>
          </ac:spMkLst>
        </pc:spChg>
      </pc:sldChg>
      <pc:sldChg chg="modSp mod">
        <pc:chgData name="Majbritt Brandstrup Fegar" userId="e57b8058-837c-4a01-bbf7-e3d5f65436b6" providerId="ADAL" clId="{C844D7F4-3976-414A-8B8B-0FCC3D376EA7}" dt="2026-09-22T09:20:13.186" v="166" actId="20577"/>
        <pc:sldMkLst>
          <pc:docMk/>
          <pc:sldMk cId="3003008680" sldId="284"/>
        </pc:sldMkLst>
        <pc:graphicFrameChg chg="modGraphic">
          <ac:chgData name="Majbritt Brandstrup Fegar" userId="e57b8058-837c-4a01-bbf7-e3d5f65436b6" providerId="ADAL" clId="{C844D7F4-3976-414A-8B8B-0FCC3D376EA7}" dt="2026-09-22T09:20:13.186" v="166" actId="20577"/>
          <ac:graphicFrameMkLst>
            <pc:docMk/>
            <pc:sldMk cId="3003008680" sldId="284"/>
            <ac:graphicFrameMk id="3" creationId="{777C7E64-CDC3-1655-8B3C-944E28664890}"/>
          </ac:graphicFrameMkLst>
        </pc:graphicFrameChg>
      </pc:sldChg>
      <pc:sldChg chg="add ord">
        <pc:chgData name="Majbritt Brandstrup Fegar" userId="e57b8058-837c-4a01-bbf7-e3d5f65436b6" providerId="ADAL" clId="{C844D7F4-3976-414A-8B8B-0FCC3D376EA7}" dt="2026-09-22T09:14:46.943" v="162"/>
        <pc:sldMkLst>
          <pc:docMk/>
          <pc:sldMk cId="2371189660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BEB06-97BC-A19F-CDA7-3BC2A3D0F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18BDE54-5918-471B-B99C-03C3BD67E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31A59FF-AABE-1B5C-3053-F5CC216A4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E98C2B-7A38-9335-5ECB-67CCC3192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95FB9DF-68C3-C4A5-E594-310D8960C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71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A665C3-B6AF-0690-DA27-D6452A38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D2D824-EBCA-B519-A53D-868CF08A1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D5CF2C-0481-6F3F-B754-2B959389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507190-E011-B909-520D-07DFDC23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23C331E-D602-4EB8-DDA8-E2515CA4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332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C6B30-6065-01D6-C63A-372ABF526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0297CE6-8B84-ACBD-9F6E-D18C856DC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6B8EA35-F6D9-1FFA-66DF-8839D89A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CAC9D84-9BA2-8EDE-AAA4-37BAD0D3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C1069B-9220-BCBF-4AD0-EC64FF4DA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6619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9F719-647F-B361-1E0A-EED1D25AA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B3EB82D-E8E6-5C41-3FFB-F3EA875F4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D120AD2-B1AF-0BBC-DD85-30F2FBE18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901B130-71DC-BAF4-B5AD-30E8E36F6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D25B4E0-46B4-B0F7-79F2-44E24150E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86CE700-B0FC-398F-8509-F85398135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183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8B3CC8-404C-50B4-16C9-5E6843A8E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8C5E5AA-FABB-EB1E-A615-4BCD18EA4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1624CDA-4576-4275-870C-3FC8A5401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78FAD7C-2E30-4589-021B-10FFC359F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0DF5C24-0B80-B094-A796-BE39BF9A13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C8ABF3D-1081-4625-A5C8-748EE2CA0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2FA9B9B-784C-6ED0-A313-0EE6D318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20266CD-CE7F-2EC8-A84E-2B4574006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757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FDC19-F585-8886-26D6-23B1EB83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90248B8-F7F8-CE1D-EA50-8C74DBE32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AB01900-2E17-BD98-4DB4-04C55E37A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26A35FB-D11B-55F0-12B9-002456875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97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A9F87C8-5B81-18C2-9ADA-B339D9133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F91787-5717-5568-4427-2AC98A0D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8DD29ED-8550-513B-22A8-26E7891FB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39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C4EFC-F5F7-323F-1DEF-864054C5B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B5EA29-8DB1-1600-83AD-B1FC73C1B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734387-5560-B0BE-2554-14A96092E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4A185C6-8CD4-2818-0B4C-231B31E8E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028DA21-E5F5-8FD1-0FCB-94C1E3EB7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07D0A8-02AC-2F56-8BA5-664683A7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1584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27114E-9557-C8CF-1E24-3EEEDE7D2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DD0EF4B-2510-A52E-49C7-A57632737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0EC4B50-031D-A60D-4D79-05BCC2647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6A2A806-DB70-E607-1193-D80FC4E5C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8AD1282-5C93-9B27-1881-AA4B7607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479F02-04CB-9008-F3C8-877E7666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903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B350F-C213-88B0-C7E5-596B43112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18EF97-A9F7-D916-5B16-B67060208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39FE1B-C2CC-5F24-2230-627A5B22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6E5EF72-DD98-FA8C-F830-AE188296D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EBFB4B-0D3F-FEF5-025A-C66DB25CE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551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B00AC9C-4AE5-76A6-02A6-B02F3A3C8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A7DECCF-C1DC-2596-30B1-43AF0BAD3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2C3A424-2EA5-7B9E-6C89-EAFD1490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8A01D5-EF1A-7CC0-0E8A-FA48D40B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F2AA1B-E0A3-557B-C7EE-77150771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319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E09A1AE-6410-1AE0-60AE-3CCA6366A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56C0F41-29C2-6890-03B0-BA0E1D85C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436DB3-37DD-32A3-D4F2-E59D3AA9E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B15D6-465F-40B9-8C9F-7DFE3FC92CD0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A6C6F93-EFD8-A01B-D22D-B7DCB567A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29C11A-53B9-DFFD-CCA1-93287B8F0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2CB28-FF9C-436D-B817-F9AF0D3E97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276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B3CA5-75F4-070D-96DB-30E2DEE9E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A1D5C-6515-BEC9-1909-240D0B40F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9274" y="1279525"/>
            <a:ext cx="10372726" cy="1325563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Årsmøde 22. september 2026</a:t>
            </a:r>
          </a:p>
        </p:txBody>
      </p:sp>
      <p:pic>
        <p:nvPicPr>
          <p:cNvPr id="5" name="Billede 4" descr="Et billede, der indeholder tekst, Font/skrifttype, Grafik, grafisk design&#10;&#10;Automatisk genereret beskrivelse">
            <a:extLst>
              <a:ext uri="{FF2B5EF4-FFF2-40B4-BE49-F238E27FC236}">
                <a16:creationId xmlns:a16="http://schemas.microsoft.com/office/drawing/2014/main" id="{4C4B1C65-C519-D1A4-82A7-8AAB8FB96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24" y="5578475"/>
            <a:ext cx="4391025" cy="77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89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92C83-81F8-061A-FD73-DD8C0310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538" y="365125"/>
            <a:ext cx="9591261" cy="1325563"/>
          </a:xfrm>
        </p:spPr>
        <p:txBody>
          <a:bodyPr>
            <a:normAutofit/>
          </a:bodyPr>
          <a:lstStyle/>
          <a:p>
            <a:pPr algn="l"/>
            <a:r>
              <a:rPr lang="da-DK" sz="3200" dirty="0">
                <a:solidFill>
                  <a:srgbClr val="FFFFFF"/>
                </a:solidFill>
              </a:rPr>
              <a:t>Dagsorden</a:t>
            </a: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6CA1B103-883B-4BFF-9E6E-0D3BE5A613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62538" y="1480457"/>
            <a:ext cx="8792251" cy="4929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Velkomst v/ formand Lars Goldschmidt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Hilsen fra EU-kommissær Dan Jørgensen – ansvarlig for energi og boliger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Indlæg fra Søren Magnussen – seniorkonsulent i Dansk Fjernvarme</a:t>
            </a:r>
          </a:p>
          <a:p>
            <a:pPr marL="0" indent="0">
              <a:buClr>
                <a:schemeClr val="tx1"/>
              </a:buClr>
              <a:buNone/>
            </a:pPr>
            <a:endParaRPr lang="da-DK" sz="18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da-DK" sz="1800" b="1" dirty="0">
                <a:solidFill>
                  <a:schemeClr val="bg1"/>
                </a:solidFill>
                <a:latin typeface="Montserrat" panose="00000500000000000000" pitchFamily="2" charset="0"/>
              </a:rPr>
              <a:t>Årsmøde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Valg af mødeleder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Beretning om fondens aktiviteter i det forløbne år v/formand Lars Goldschmidt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Orientering om fondens økonomiske status v/ direktør Majbritt Fegar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Drøftelse af indkomne forslag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Indstilling af medlemmer til bestyrelsen og vejledende afstemning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sz="1800" dirty="0">
                <a:solidFill>
                  <a:schemeClr val="bg1"/>
                </a:solidFill>
                <a:latin typeface="Montserrat" panose="00000500000000000000" pitchFamily="2" charset="0"/>
              </a:rPr>
              <a:t>Eventuelt.</a:t>
            </a:r>
          </a:p>
          <a:p>
            <a:pPr marL="0" lvl="0" indent="0">
              <a:spcAft>
                <a:spcPts val="1200"/>
              </a:spcAft>
              <a:buNone/>
            </a:pPr>
            <a:endParaRPr lang="da-DK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da-DK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94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92C83-81F8-061A-FD73-DD8C0310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5" y="500063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da-DK" sz="3200" b="1" dirty="0">
                <a:solidFill>
                  <a:srgbClr val="FFFFFF"/>
                </a:solidFill>
              </a:rPr>
              <a:t>Økonomisk status</a:t>
            </a:r>
            <a:endParaRPr lang="da-DK" sz="3200" b="1" dirty="0">
              <a:solidFill>
                <a:schemeClr val="bg1"/>
              </a:solidFill>
            </a:endParaRPr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820D7FAF-1414-B273-4FCB-CD6B889D3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283"/>
            <a:ext cx="10310091" cy="43985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sz="1800" dirty="0">
              <a:solidFill>
                <a:srgbClr val="FFFFFF"/>
              </a:solidFill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da-DK" sz="1800" dirty="0">
              <a:solidFill>
                <a:srgbClr val="FFFFFF"/>
              </a:solidFill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da-DK" sz="1800" b="0" i="0" u="none" strike="noStrike" baseline="0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77C7E64-CDC3-1655-8B3C-944E28664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663944"/>
              </p:ext>
            </p:extLst>
          </p:nvPr>
        </p:nvGraphicFramePr>
        <p:xfrm>
          <a:off x="838200" y="1710917"/>
          <a:ext cx="10515600" cy="36068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73731">
                  <a:extLst>
                    <a:ext uri="{9D8B030D-6E8A-4147-A177-3AD203B41FA5}">
                      <a16:colId xmlns:a16="http://schemas.microsoft.com/office/drawing/2014/main" val="20116907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263174349"/>
                    </a:ext>
                  </a:extLst>
                </a:gridCol>
                <a:gridCol w="2950029">
                  <a:extLst>
                    <a:ext uri="{9D8B030D-6E8A-4147-A177-3AD203B41FA5}">
                      <a16:colId xmlns:a16="http://schemas.microsoft.com/office/drawing/2014/main" val="2843003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b="1" dirty="0"/>
                        <a:t>2025/2026 </a:t>
                      </a:r>
                      <a:r>
                        <a:rPr lang="da-DK" sz="1200" b="1" dirty="0"/>
                        <a:t>(DKK)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b="1" dirty="0"/>
                        <a:t>2024/2025 </a:t>
                      </a:r>
                      <a:r>
                        <a:rPr lang="da-DK" sz="1200" b="1" dirty="0"/>
                        <a:t>(DKK)</a:t>
                      </a:r>
                      <a:endParaRPr lang="da-DK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4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Bruttoresultat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5.761.818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5.469.253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64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Personaleomkostninger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-3.484.978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-3.328.029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32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Af- og nedskrivninger af anlægsaktiver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-6.631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-79.570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Resultat før skat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366.409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394.409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33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Skat af årets resultat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-60.214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-102.586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2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/>
                        <a:t>Årets resultat</a:t>
                      </a:r>
                      <a:endParaRPr lang="da-DK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306.195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345.209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1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85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Egenkapital i 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3.478.995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b="1" dirty="0"/>
                        <a:t>3.172.800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14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00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92C83-81F8-061A-FD73-DD8C0310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5" y="500063"/>
            <a:ext cx="10515600" cy="1325563"/>
          </a:xfrm>
        </p:spPr>
        <p:txBody>
          <a:bodyPr>
            <a:normAutofit/>
          </a:bodyPr>
          <a:lstStyle/>
          <a:p>
            <a:r>
              <a:rPr lang="da-DK" sz="3200" dirty="0">
                <a:solidFill>
                  <a:srgbClr val="FFFFFF"/>
                </a:solidFill>
              </a:rPr>
              <a:t>Bestyrelsen</a:t>
            </a: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7B4F3D-B356-467E-CE1A-9A7F2B70C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175" y="1825626"/>
            <a:ext cx="9020176" cy="397510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457950" algn="l"/>
              </a:tabLst>
            </a:pPr>
            <a:r>
              <a:rPr lang="da-DK" altLang="da-DK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Udpeget af Dansk Fjernvarme</a:t>
            </a: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Knud Erik Jensen, Hadsund Fjernvarme	</a:t>
            </a: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Niels Pauli Winthereig, Skals Kraftvarmeværk		</a:t>
            </a: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Lars Goldschmidt, Fjernvarme Horsens og Forsyning Helsingør</a:t>
            </a:r>
          </a:p>
          <a:p>
            <a:pPr marL="0" indent="0">
              <a:buNone/>
              <a:tabLst>
                <a:tab pos="6457950" algn="l"/>
              </a:tabLst>
            </a:pPr>
            <a:br>
              <a:rPr lang="da-DK" altLang="da-DK" sz="2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da-DK" altLang="da-DK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Bestyrelsesmedlemmer - valgbare</a:t>
            </a: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		</a:t>
            </a:r>
            <a:endParaRPr lang="da-DK" altLang="da-DK" sz="14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Jacob Sten Petersen, </a:t>
            </a:r>
            <a:r>
              <a:rPr lang="da-DK" altLang="da-DK" sz="2000" dirty="0" err="1">
                <a:solidFill>
                  <a:schemeClr val="bg1"/>
                </a:solidFill>
                <a:latin typeface="Montserrat" panose="00000500000000000000" pitchFamily="2" charset="0"/>
              </a:rPr>
              <a:t>Artelia</a:t>
            </a: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 – modtager genvalg	</a:t>
            </a:r>
            <a:endParaRPr lang="da-DK" altLang="da-DK" sz="14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Per Hedegaard, </a:t>
            </a:r>
            <a:r>
              <a:rPr lang="da-DK" altLang="da-DK" sz="2000" dirty="0" err="1">
                <a:solidFill>
                  <a:schemeClr val="bg1"/>
                </a:solidFill>
                <a:latin typeface="Montserrat" panose="00000500000000000000" pitchFamily="2" charset="0"/>
              </a:rPr>
              <a:t>Fortes</a:t>
            </a: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 Energy Systems – modtager genvalg</a:t>
            </a: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Per Banke, Danfoss – ikke på valg	</a:t>
            </a:r>
            <a:endParaRPr lang="da-DK" altLang="da-DK" sz="14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>
              <a:tabLst>
                <a:tab pos="6457950" algn="l"/>
              </a:tabLst>
            </a:pP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Bo Olsen, </a:t>
            </a:r>
            <a:r>
              <a:rPr lang="da-DK" altLang="da-DK" sz="2000" dirty="0" err="1">
                <a:solidFill>
                  <a:schemeClr val="bg1"/>
                </a:solidFill>
                <a:latin typeface="Montserrat" panose="00000500000000000000" pitchFamily="2" charset="0"/>
              </a:rPr>
              <a:t>isoplus</a:t>
            </a:r>
            <a:r>
              <a:rPr lang="da-DK" altLang="da-DK" sz="2000" dirty="0">
                <a:solidFill>
                  <a:schemeClr val="bg1"/>
                </a:solidFill>
                <a:latin typeface="Montserrat" panose="00000500000000000000" pitchFamily="2" charset="0"/>
              </a:rPr>
              <a:t> Fjernvarmeteknik – ikke på valg</a:t>
            </a:r>
            <a:endParaRPr lang="da-DK" sz="1800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a-D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3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92C83-81F8-061A-FD73-DD8C0310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5" y="500063"/>
            <a:ext cx="10515600" cy="1325563"/>
          </a:xfrm>
        </p:spPr>
        <p:txBody>
          <a:bodyPr>
            <a:normAutofit/>
          </a:bodyPr>
          <a:lstStyle/>
          <a:p>
            <a:r>
              <a:rPr lang="da-DK" sz="3200" b="1" dirty="0">
                <a:solidFill>
                  <a:srgbClr val="FFFFFF"/>
                </a:solidFill>
              </a:rPr>
              <a:t>Valg til bestyrelsen</a:t>
            </a:r>
            <a:endParaRPr lang="da-DK" sz="3200" b="1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7B4F3D-B356-467E-CE1A-9A7F2B70C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175" y="1825626"/>
            <a:ext cx="9020176" cy="39751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a-DK" sz="2000" dirty="0">
                <a:solidFill>
                  <a:schemeClr val="bg1"/>
                </a:solidFill>
              </a:rPr>
              <a:t>Ud fra en vejledende medlemsafstemning, udpeger </a:t>
            </a:r>
            <a:r>
              <a:rPr lang="da-DK" sz="2000" dirty="0" err="1">
                <a:solidFill>
                  <a:schemeClr val="bg1"/>
                </a:solidFill>
              </a:rPr>
              <a:t>FIFs</a:t>
            </a:r>
            <a:r>
              <a:rPr lang="da-DK" sz="2000" dirty="0">
                <a:solidFill>
                  <a:schemeClr val="bg1"/>
                </a:solidFill>
              </a:rPr>
              <a:t> bestyrelse det antal personer til bestyrelsen, der er behov for, afhængigt af hvor mange, der er på valg. </a:t>
            </a:r>
          </a:p>
          <a:p>
            <a:pPr marL="0" indent="0">
              <a:lnSpc>
                <a:spcPct val="150000"/>
              </a:lnSpc>
              <a:buNone/>
            </a:pPr>
            <a:endParaRPr lang="da-D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741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jernvarmens Informationsfond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16413A"/>
      </a:accent1>
      <a:accent2>
        <a:srgbClr val="488A73"/>
      </a:accent2>
      <a:accent3>
        <a:srgbClr val="4B1432"/>
      </a:accent3>
      <a:accent4>
        <a:srgbClr val="6088BF"/>
      </a:accent4>
      <a:accent5>
        <a:srgbClr val="CE5E55"/>
      </a:accent5>
      <a:accent6>
        <a:srgbClr val="D3E3E6"/>
      </a:accent6>
      <a:hlink>
        <a:srgbClr val="6088BF"/>
      </a:hlink>
      <a:folHlink>
        <a:srgbClr val="6088BF"/>
      </a:folHlink>
    </a:clrScheme>
    <a:fontScheme name="FIF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37a03b-da6c-4fcb-8294-190c04cd0461" xsi:nil="true"/>
    <lcf76f155ced4ddcb4097134ff3c332f xmlns="be2b25d0-b340-40a0-87c9-b19c26d5d2f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B33888AD8191E44A59ADED71D6B83EF" ma:contentTypeVersion="13" ma:contentTypeDescription="Opret et nyt dokument." ma:contentTypeScope="" ma:versionID="a085c47fa8a387fb8713f037a7990d2d">
  <xsd:schema xmlns:xsd="http://www.w3.org/2001/XMLSchema" xmlns:xs="http://www.w3.org/2001/XMLSchema" xmlns:p="http://schemas.microsoft.com/office/2006/metadata/properties" xmlns:ns2="be2b25d0-b340-40a0-87c9-b19c26d5d2f7" xmlns:ns3="6237a03b-da6c-4fcb-8294-190c04cd0461" targetNamespace="http://schemas.microsoft.com/office/2006/metadata/properties" ma:root="true" ma:fieldsID="702ba44bf5faad66d95cb37971963fea" ns2:_="" ns3:_="">
    <xsd:import namespace="be2b25d0-b340-40a0-87c9-b19c26d5d2f7"/>
    <xsd:import namespace="6237a03b-da6c-4fcb-8294-190c04cd04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2b25d0-b340-40a0-87c9-b19c26d5d2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Billedmærker" ma:fieldId="{5cf76f15-5ced-4ddc-b409-7134ff3c332f}" ma:taxonomyMulti="true" ma:sspId="00000000-0000-0000-0000-000000000000" ma:termSetId="00000000-0000-0000-0000-00000000000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7a03b-da6c-4fcb-8294-190c04cd046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312367e-dd06-4244-8d4a-a22649560837}" ma:internalName="TaxCatchAll" ma:showField="CatchAllData" ma:web="6237a03b-da6c-4fcb-8294-190c04cd04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2D178A-24BC-4145-AC9B-CB5F4BFB15FF}">
  <ds:schemaRefs>
    <ds:schemaRef ds:uri="http://schemas.microsoft.com/office/2006/metadata/properties"/>
    <ds:schemaRef ds:uri="http://schemas.microsoft.com/office/infopath/2007/PartnerControls"/>
    <ds:schemaRef ds:uri="6237a03b-da6c-4fcb-8294-190c04cd0461"/>
    <ds:schemaRef ds:uri="be2b25d0-b340-40a0-87c9-b19c26d5d2f7"/>
  </ds:schemaRefs>
</ds:datastoreItem>
</file>

<file path=customXml/itemProps2.xml><?xml version="1.0" encoding="utf-8"?>
<ds:datastoreItem xmlns:ds="http://schemas.openxmlformats.org/officeDocument/2006/customXml" ds:itemID="{CA4010C9-0FAB-43BE-9B20-4F7D58F3F2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06A756-8AEA-49EF-A91C-6B831764F0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2b25d0-b340-40a0-87c9-b19c26d5d2f7"/>
    <ds:schemaRef ds:uri="6237a03b-da6c-4fcb-8294-190c04cd04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225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Aptos</vt:lpstr>
      <vt:lpstr>Arial</vt:lpstr>
      <vt:lpstr>Montserrat</vt:lpstr>
      <vt:lpstr>Montserrat SemiBold</vt:lpstr>
      <vt:lpstr>Office-tema</vt:lpstr>
      <vt:lpstr>Årsmøde 22. september 2026</vt:lpstr>
      <vt:lpstr>Dagsorden</vt:lpstr>
      <vt:lpstr>Økonomisk status</vt:lpstr>
      <vt:lpstr>Bestyrelsen</vt:lpstr>
      <vt:lpstr>Valg til bestyrelsen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Maria Voss</dc:creator>
  <cp:lastModifiedBy>Majbritt Brandstrup Fegar</cp:lastModifiedBy>
  <cp:revision>20</cp:revision>
  <dcterms:created xsi:type="dcterms:W3CDTF">2023-09-20T14:15:35Z</dcterms:created>
  <dcterms:modified xsi:type="dcterms:W3CDTF">2026-09-24T08:24:22Z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19d86bb-1612-47e8-a5f0-e285c80b1995_Enabled">
    <vt:lpwstr>true</vt:lpwstr>
  </property>
  <property fmtid="{D5CDD505-2E9C-101B-9397-08002B2CF9AE}" pid="3" name="MSIP_Label_219d86bb-1612-47e8-a5f0-e285c80b1995_SetDate">
    <vt:lpwstr>2025-09-22T11:55:42Z</vt:lpwstr>
  </property>
  <property fmtid="{D5CDD505-2E9C-101B-9397-08002B2CF9AE}" pid="4" name="MSIP_Label_219d86bb-1612-47e8-a5f0-e285c80b1995_Method">
    <vt:lpwstr>Standard</vt:lpwstr>
  </property>
  <property fmtid="{D5CDD505-2E9C-101B-9397-08002B2CF9AE}" pid="5" name="MSIP_Label_219d86bb-1612-47e8-a5f0-e285c80b1995_Name">
    <vt:lpwstr>Public</vt:lpwstr>
  </property>
  <property fmtid="{D5CDD505-2E9C-101B-9397-08002B2CF9AE}" pid="6" name="MSIP_Label_219d86bb-1612-47e8-a5f0-e285c80b1995_SiteId">
    <vt:lpwstr>ef3ccf30-814c-4757-81db-09a6d136d11d</vt:lpwstr>
  </property>
  <property fmtid="{D5CDD505-2E9C-101B-9397-08002B2CF9AE}" pid="7" name="MSIP_Label_219d86bb-1612-47e8-a5f0-e285c80b1995_ActionId">
    <vt:lpwstr>40f4e80b-c798-4d27-9753-0d943b6a27bb</vt:lpwstr>
  </property>
  <property fmtid="{D5CDD505-2E9C-101B-9397-08002B2CF9AE}" pid="8" name="MSIP_Label_219d86bb-1612-47e8-a5f0-e285c80b1995_ContentBits">
    <vt:lpwstr>0</vt:lpwstr>
  </property>
  <property fmtid="{D5CDD505-2E9C-101B-9397-08002B2CF9AE}" pid="9" name="MSIP_Label_219d86bb-1612-47e8-a5f0-e285c80b1995_Tag">
    <vt:lpwstr>10, 3, 0, 1</vt:lpwstr>
  </property>
  <property fmtid="{D5CDD505-2E9C-101B-9397-08002B2CF9AE}" pid="10" name="ContentTypeId">
    <vt:lpwstr>0x010100CB33888AD8191E44A59ADED71D6B83EF</vt:lpwstr>
  </property>
  <property fmtid="{D5CDD505-2E9C-101B-9397-08002B2CF9AE}" pid="11" name="MediaServiceImageTags">
    <vt:lpwstr/>
  </property>
</Properties>
</file>