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ags/tag1.xml" ContentType="application/vnd.openxmlformats-officedocument.presentationml.tags+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3.xml" ContentType="application/vnd.openxmlformats-officedocument.presentationml.tags+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856" r:id="rId4"/>
  </p:sldMasterIdLst>
  <p:notesMasterIdLst>
    <p:notesMasterId r:id="rId16"/>
  </p:notesMasterIdLst>
  <p:sldIdLst>
    <p:sldId id="258" r:id="rId5"/>
    <p:sldId id="2147471239" r:id="rId6"/>
    <p:sldId id="2147471241" r:id="rId7"/>
    <p:sldId id="2147471223" r:id="rId8"/>
    <p:sldId id="2147471243" r:id="rId9"/>
    <p:sldId id="2147471244" r:id="rId10"/>
    <p:sldId id="2147471231" r:id="rId11"/>
    <p:sldId id="2147471232" r:id="rId12"/>
    <p:sldId id="2147471233" r:id="rId13"/>
    <p:sldId id="2147471246" r:id="rId14"/>
    <p:sldId id="2147471245" r:id="rId15"/>
  </p:sldIdLst>
  <p:sldSz cx="12192000" cy="6858000"/>
  <p:notesSz cx="6735763" cy="9866313"/>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A6DF707-1B82-46A5-3CCE-ACBA83BB6B6F}" name="Tine Skovlund" initials="TS" userId="S::ts@danskfjernvarme.dk::c64cf669-6abd-4e64-aff8-72be0551cce6" providerId="AD"/>
  <p188:author id="{1C533024-4BF4-794C-5C83-CEB0BD01BBBD}" name="Søren Junge Bak" initials="SB" userId="S::sjb@danskfjernvarme.dk::8b029158-c56f-4371-ad78-b54352478921" providerId="AD"/>
  <p188:author id="{C2B9842C-2C86-5B62-2851-6F825691ACB9}" name="Søren Magnussen" initials="SM" userId="S::sma@danskfjernvarme.dk::745a20a3-a9bd-4036-a75f-19f7d1c2c4ff" providerId="AD"/>
  <p188:author id="{ECEFBDA0-08CD-294F-124D-9CFACDA3916B}" name="Katarina Siebuhr Kristiansen" initials="KK" userId="S::ksk@danskfjernvarme.dk::3b29ed46-9a37-4641-bbac-d12bc36b5fae" providerId="AD"/>
  <p188:author id="{4DCAE9FB-5133-09E5-47F3-7FF5A604ABD4}" name="Jesper Koch" initials="JK" userId="S::JKO@danskfjernvarme.dk::e09b00d1-c11d-4c84-b9cd-8b9ea8e98f3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575"/>
    <a:srgbClr val="D31054"/>
    <a:srgbClr val="DAE5E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EACA0E1-6A3A-4904-AA44-2F6C083EB9C0}" v="3" dt="2026-09-23T08:00:22.737"/>
  </p1510:revLst>
</p1510:revInfo>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llemlayout 2 - Markering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llemlayout 2 - Markering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23569BF0-2BCF-465D-A708-459470AEC671}" type="datetimeFigureOut">
              <a:rPr lang="da-DK" smtClean="0"/>
              <a:t>22-09-2026</a:t>
            </a:fld>
            <a:endParaRPr lang="da-DK"/>
          </a:p>
        </p:txBody>
      </p:sp>
      <p:sp>
        <p:nvSpPr>
          <p:cNvPr id="4" name="Pladsholder til slidebillede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48C59366-9A84-4C26-9B23-B63A6FE3F611}" type="slidenum">
              <a:rPr lang="da-DK" smtClean="0"/>
              <a:t>‹nr.›</a:t>
            </a:fld>
            <a:endParaRPr lang="da-DK"/>
          </a:p>
        </p:txBody>
      </p:sp>
    </p:spTree>
    <p:extLst>
      <p:ext uri="{BB962C8B-B14F-4D97-AF65-F5344CB8AC3E}">
        <p14:creationId xmlns:p14="http://schemas.microsoft.com/office/powerpoint/2010/main" val="24599423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D136BF-603E-ED86-5619-9F64EDE29590}"/>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9DC91FD8-C5B6-D876-3F27-893614CB89D1}"/>
              </a:ext>
            </a:extLst>
          </p:cNvPr>
          <p:cNvSpPr>
            <a:spLocks noGrp="1" noRot="1" noChangeAspect="1"/>
          </p:cNvSpPr>
          <p:nvPr>
            <p:ph type="sldImg"/>
          </p:nvPr>
        </p:nvSpPr>
        <p:spPr/>
        <p:txBody>
          <a:bodyPr/>
          <a:lstStyle/>
          <a:p>
            <a:endParaRPr lang="da-DK"/>
          </a:p>
        </p:txBody>
      </p:sp>
      <p:sp>
        <p:nvSpPr>
          <p:cNvPr id="3" name="Pladsholder til noter 2">
            <a:extLst>
              <a:ext uri="{FF2B5EF4-FFF2-40B4-BE49-F238E27FC236}">
                <a16:creationId xmlns:a16="http://schemas.microsoft.com/office/drawing/2014/main" id="{C096FF5D-2C34-59DF-1770-D88F4EC86841}"/>
              </a:ext>
            </a:extLst>
          </p:cNvPr>
          <p:cNvSpPr>
            <a:spLocks noGrp="1"/>
          </p:cNvSpPr>
          <p:nvPr>
            <p:ph type="body" idx="1"/>
          </p:nvPr>
        </p:nvSpPr>
        <p:spPr/>
        <p:txBody>
          <a:bodyPr/>
          <a:lstStyle/>
          <a:p>
            <a:endParaRPr lang="da-DK"/>
          </a:p>
        </p:txBody>
      </p:sp>
      <p:sp>
        <p:nvSpPr>
          <p:cNvPr id="4" name="Pladsholder til slidenummer 3">
            <a:extLst>
              <a:ext uri="{FF2B5EF4-FFF2-40B4-BE49-F238E27FC236}">
                <a16:creationId xmlns:a16="http://schemas.microsoft.com/office/drawing/2014/main" id="{E8925B03-EA42-AEC9-3D24-C6AE47829BCE}"/>
              </a:ext>
            </a:extLst>
          </p:cNvPr>
          <p:cNvSpPr>
            <a:spLocks noGrp="1"/>
          </p:cNvSpPr>
          <p:nvPr>
            <p:ph type="sldNum" sz="quarter" idx="5"/>
          </p:nvPr>
        </p:nvSpPr>
        <p:spPr/>
        <p:txBody>
          <a:bodyPr/>
          <a:lstStyle/>
          <a:p>
            <a:fld id="{88CFEC25-82E7-441A-B5AC-A410696D01DD}" type="slidenum">
              <a:rPr lang="da-DK" smtClean="0"/>
              <a:t>2</a:t>
            </a:fld>
            <a:endParaRPr lang="da-DK"/>
          </a:p>
        </p:txBody>
      </p:sp>
    </p:spTree>
    <p:extLst>
      <p:ext uri="{BB962C8B-B14F-4D97-AF65-F5344CB8AC3E}">
        <p14:creationId xmlns:p14="http://schemas.microsoft.com/office/powerpoint/2010/main" val="10818270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FB1C32-19CD-3CAD-0E7D-86059A7AA6A7}"/>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31C9B94B-CFDE-5F0F-F392-988BA4AA62C4}"/>
              </a:ext>
            </a:extLst>
          </p:cNvPr>
          <p:cNvSpPr>
            <a:spLocks noGrp="1" noRot="1" noChangeAspect="1"/>
          </p:cNvSpPr>
          <p:nvPr>
            <p:ph type="sldImg"/>
          </p:nvPr>
        </p:nvSpPr>
        <p:spPr/>
        <p:txBody>
          <a:bodyPr/>
          <a:lstStyle/>
          <a:p>
            <a:endParaRPr lang="da-DK"/>
          </a:p>
        </p:txBody>
      </p:sp>
      <p:sp>
        <p:nvSpPr>
          <p:cNvPr id="3" name="Pladsholder til noter 2">
            <a:extLst>
              <a:ext uri="{FF2B5EF4-FFF2-40B4-BE49-F238E27FC236}">
                <a16:creationId xmlns:a16="http://schemas.microsoft.com/office/drawing/2014/main" id="{8CF4B112-0E25-2932-662F-14E8AF924AE8}"/>
              </a:ext>
            </a:extLst>
          </p:cNvPr>
          <p:cNvSpPr>
            <a:spLocks noGrp="1"/>
          </p:cNvSpPr>
          <p:nvPr>
            <p:ph type="body" idx="1"/>
          </p:nvPr>
        </p:nvSpPr>
        <p:spPr/>
        <p:txBody>
          <a:bodyPr/>
          <a:lstStyle/>
          <a:p>
            <a:endParaRPr lang="da-DK"/>
          </a:p>
        </p:txBody>
      </p:sp>
      <p:sp>
        <p:nvSpPr>
          <p:cNvPr id="4" name="Pladsholder til slidenummer 3">
            <a:extLst>
              <a:ext uri="{FF2B5EF4-FFF2-40B4-BE49-F238E27FC236}">
                <a16:creationId xmlns:a16="http://schemas.microsoft.com/office/drawing/2014/main" id="{C1218B75-11DB-2089-3A2F-28643ABB9760}"/>
              </a:ext>
            </a:extLst>
          </p:cNvPr>
          <p:cNvSpPr>
            <a:spLocks noGrp="1"/>
          </p:cNvSpPr>
          <p:nvPr>
            <p:ph type="sldNum" sz="quarter" idx="5"/>
          </p:nvPr>
        </p:nvSpPr>
        <p:spPr/>
        <p:txBody>
          <a:bodyPr/>
          <a:lstStyle/>
          <a:p>
            <a:fld id="{88CFEC25-82E7-441A-B5AC-A410696D01DD}" type="slidenum">
              <a:rPr lang="da-DK" smtClean="0"/>
              <a:t>3</a:t>
            </a:fld>
            <a:endParaRPr lang="da-DK"/>
          </a:p>
        </p:txBody>
      </p:sp>
    </p:spTree>
    <p:extLst>
      <p:ext uri="{BB962C8B-B14F-4D97-AF65-F5344CB8AC3E}">
        <p14:creationId xmlns:p14="http://schemas.microsoft.com/office/powerpoint/2010/main" val="5284243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71E883-1B97-B9A6-46F1-C46478BEE8DF}"/>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2E35E24F-6F49-186B-4166-DC4BC8E460E3}"/>
              </a:ext>
            </a:extLst>
          </p:cNvPr>
          <p:cNvSpPr>
            <a:spLocks noGrp="1" noRot="1" noChangeAspect="1"/>
          </p:cNvSpPr>
          <p:nvPr>
            <p:ph type="sldImg"/>
          </p:nvPr>
        </p:nvSpPr>
        <p:spPr/>
        <p:txBody>
          <a:bodyPr/>
          <a:lstStyle/>
          <a:p>
            <a:endParaRPr lang="da-DK"/>
          </a:p>
        </p:txBody>
      </p:sp>
      <p:sp>
        <p:nvSpPr>
          <p:cNvPr id="3" name="Pladsholder til noter 2">
            <a:extLst>
              <a:ext uri="{FF2B5EF4-FFF2-40B4-BE49-F238E27FC236}">
                <a16:creationId xmlns:a16="http://schemas.microsoft.com/office/drawing/2014/main" id="{2C6512ED-244F-FAF1-B0C9-A700617F9A43}"/>
              </a:ext>
            </a:extLst>
          </p:cNvPr>
          <p:cNvSpPr>
            <a:spLocks noGrp="1"/>
          </p:cNvSpPr>
          <p:nvPr>
            <p:ph type="body" idx="1"/>
          </p:nvPr>
        </p:nvSpPr>
        <p:spPr/>
        <p:txBody>
          <a:bodyPr/>
          <a:lstStyle/>
          <a:p>
            <a:endParaRPr lang="da-DK"/>
          </a:p>
        </p:txBody>
      </p:sp>
      <p:sp>
        <p:nvSpPr>
          <p:cNvPr id="4" name="Pladsholder til slidenummer 3">
            <a:extLst>
              <a:ext uri="{FF2B5EF4-FFF2-40B4-BE49-F238E27FC236}">
                <a16:creationId xmlns:a16="http://schemas.microsoft.com/office/drawing/2014/main" id="{77F0380E-3559-4150-6361-07C10AD58025}"/>
              </a:ext>
            </a:extLst>
          </p:cNvPr>
          <p:cNvSpPr>
            <a:spLocks noGrp="1"/>
          </p:cNvSpPr>
          <p:nvPr>
            <p:ph type="sldNum" sz="quarter" idx="5"/>
          </p:nvPr>
        </p:nvSpPr>
        <p:spPr/>
        <p:txBody>
          <a:bodyPr/>
          <a:lstStyle/>
          <a:p>
            <a:fld id="{88CFEC25-82E7-441A-B5AC-A410696D01DD}" type="slidenum">
              <a:rPr lang="da-DK" smtClean="0"/>
              <a:t>4</a:t>
            </a:fld>
            <a:endParaRPr lang="da-DK"/>
          </a:p>
        </p:txBody>
      </p:sp>
    </p:spTree>
    <p:extLst>
      <p:ext uri="{BB962C8B-B14F-4D97-AF65-F5344CB8AC3E}">
        <p14:creationId xmlns:p14="http://schemas.microsoft.com/office/powerpoint/2010/main" val="12550959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250C98-8887-3E82-A794-829AC70BB450}"/>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3E9619A5-46EB-4C47-04E6-4FD7ADD5A344}"/>
              </a:ext>
            </a:extLst>
          </p:cNvPr>
          <p:cNvSpPr>
            <a:spLocks noGrp="1" noRot="1" noChangeAspect="1"/>
          </p:cNvSpPr>
          <p:nvPr>
            <p:ph type="sldImg"/>
          </p:nvPr>
        </p:nvSpPr>
        <p:spPr/>
        <p:txBody>
          <a:bodyPr/>
          <a:lstStyle/>
          <a:p>
            <a:endParaRPr lang="da-DK"/>
          </a:p>
        </p:txBody>
      </p:sp>
      <p:sp>
        <p:nvSpPr>
          <p:cNvPr id="3" name="Pladsholder til noter 2">
            <a:extLst>
              <a:ext uri="{FF2B5EF4-FFF2-40B4-BE49-F238E27FC236}">
                <a16:creationId xmlns:a16="http://schemas.microsoft.com/office/drawing/2014/main" id="{72928F03-86E3-0880-399A-4F4D253D6D2D}"/>
              </a:ext>
            </a:extLst>
          </p:cNvPr>
          <p:cNvSpPr>
            <a:spLocks noGrp="1"/>
          </p:cNvSpPr>
          <p:nvPr>
            <p:ph type="body" idx="1"/>
          </p:nvPr>
        </p:nvSpPr>
        <p:spPr/>
        <p:txBody>
          <a:bodyPr/>
          <a:lstStyle/>
          <a:p>
            <a:endParaRPr lang="da-DK"/>
          </a:p>
        </p:txBody>
      </p:sp>
      <p:sp>
        <p:nvSpPr>
          <p:cNvPr id="4" name="Pladsholder til slidenummer 3">
            <a:extLst>
              <a:ext uri="{FF2B5EF4-FFF2-40B4-BE49-F238E27FC236}">
                <a16:creationId xmlns:a16="http://schemas.microsoft.com/office/drawing/2014/main" id="{5FFFD264-C8A0-F390-6C40-1BD49CD91F34}"/>
              </a:ext>
            </a:extLst>
          </p:cNvPr>
          <p:cNvSpPr>
            <a:spLocks noGrp="1"/>
          </p:cNvSpPr>
          <p:nvPr>
            <p:ph type="sldNum" sz="quarter" idx="5"/>
          </p:nvPr>
        </p:nvSpPr>
        <p:spPr/>
        <p:txBody>
          <a:bodyPr/>
          <a:lstStyle/>
          <a:p>
            <a:fld id="{88CFEC25-82E7-441A-B5AC-A410696D01DD}" type="slidenum">
              <a:rPr lang="da-DK" smtClean="0"/>
              <a:t>5</a:t>
            </a:fld>
            <a:endParaRPr lang="da-DK"/>
          </a:p>
        </p:txBody>
      </p:sp>
    </p:spTree>
    <p:extLst>
      <p:ext uri="{BB962C8B-B14F-4D97-AF65-F5344CB8AC3E}">
        <p14:creationId xmlns:p14="http://schemas.microsoft.com/office/powerpoint/2010/main" val="132534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6EA776-4A42-64F2-DF59-EA1BCF050C13}"/>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84A02080-BD8A-CAD2-B5A7-062927E6BEE3}"/>
              </a:ext>
            </a:extLst>
          </p:cNvPr>
          <p:cNvSpPr>
            <a:spLocks noGrp="1" noRot="1" noChangeAspect="1"/>
          </p:cNvSpPr>
          <p:nvPr>
            <p:ph type="sldImg"/>
          </p:nvPr>
        </p:nvSpPr>
        <p:spPr/>
        <p:txBody>
          <a:bodyPr/>
          <a:lstStyle/>
          <a:p>
            <a:endParaRPr lang="da-DK"/>
          </a:p>
        </p:txBody>
      </p:sp>
      <p:sp>
        <p:nvSpPr>
          <p:cNvPr id="3" name="Pladsholder til noter 2">
            <a:extLst>
              <a:ext uri="{FF2B5EF4-FFF2-40B4-BE49-F238E27FC236}">
                <a16:creationId xmlns:a16="http://schemas.microsoft.com/office/drawing/2014/main" id="{55119CC4-A51E-D80D-934A-FAABBE5F51F3}"/>
              </a:ext>
            </a:extLst>
          </p:cNvPr>
          <p:cNvSpPr>
            <a:spLocks noGrp="1"/>
          </p:cNvSpPr>
          <p:nvPr>
            <p:ph type="body" idx="1"/>
          </p:nvPr>
        </p:nvSpPr>
        <p:spPr/>
        <p:txBody>
          <a:bodyPr/>
          <a:lstStyle/>
          <a:p>
            <a:endParaRPr lang="da-DK"/>
          </a:p>
        </p:txBody>
      </p:sp>
      <p:sp>
        <p:nvSpPr>
          <p:cNvPr id="4" name="Pladsholder til slidenummer 3">
            <a:extLst>
              <a:ext uri="{FF2B5EF4-FFF2-40B4-BE49-F238E27FC236}">
                <a16:creationId xmlns:a16="http://schemas.microsoft.com/office/drawing/2014/main" id="{10E365AC-FB4A-EC90-D93D-8FC978AB5AAC}"/>
              </a:ext>
            </a:extLst>
          </p:cNvPr>
          <p:cNvSpPr>
            <a:spLocks noGrp="1"/>
          </p:cNvSpPr>
          <p:nvPr>
            <p:ph type="sldNum" sz="quarter" idx="5"/>
          </p:nvPr>
        </p:nvSpPr>
        <p:spPr/>
        <p:txBody>
          <a:bodyPr/>
          <a:lstStyle/>
          <a:p>
            <a:fld id="{88CFEC25-82E7-441A-B5AC-A410696D01DD}" type="slidenum">
              <a:rPr lang="da-DK" smtClean="0"/>
              <a:t>6</a:t>
            </a:fld>
            <a:endParaRPr lang="da-DK"/>
          </a:p>
        </p:txBody>
      </p:sp>
    </p:spTree>
    <p:extLst>
      <p:ext uri="{BB962C8B-B14F-4D97-AF65-F5344CB8AC3E}">
        <p14:creationId xmlns:p14="http://schemas.microsoft.com/office/powerpoint/2010/main" val="13170570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A1EC50-809F-9E15-A795-C69798313E3F}"/>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559FEE1A-A9C9-C768-0816-30C2E1CDCE99}"/>
              </a:ext>
            </a:extLst>
          </p:cNvPr>
          <p:cNvSpPr>
            <a:spLocks noGrp="1" noRot="1" noChangeAspect="1"/>
          </p:cNvSpPr>
          <p:nvPr>
            <p:ph type="sldImg"/>
          </p:nvPr>
        </p:nvSpPr>
        <p:spPr/>
        <p:txBody>
          <a:bodyPr/>
          <a:lstStyle/>
          <a:p>
            <a:endParaRPr lang="da-DK"/>
          </a:p>
        </p:txBody>
      </p:sp>
      <p:sp>
        <p:nvSpPr>
          <p:cNvPr id="3" name="Pladsholder til noter 2">
            <a:extLst>
              <a:ext uri="{FF2B5EF4-FFF2-40B4-BE49-F238E27FC236}">
                <a16:creationId xmlns:a16="http://schemas.microsoft.com/office/drawing/2014/main" id="{D605BBCB-0B99-6855-DC23-24A8B9FB4B30}"/>
              </a:ext>
            </a:extLst>
          </p:cNvPr>
          <p:cNvSpPr>
            <a:spLocks noGrp="1"/>
          </p:cNvSpPr>
          <p:nvPr>
            <p:ph type="body" idx="1"/>
          </p:nvPr>
        </p:nvSpPr>
        <p:spPr/>
        <p:txBody>
          <a:bodyPr/>
          <a:lstStyle/>
          <a:p>
            <a:endParaRPr lang="da-DK"/>
          </a:p>
        </p:txBody>
      </p:sp>
      <p:sp>
        <p:nvSpPr>
          <p:cNvPr id="4" name="Pladsholder til slidenummer 3">
            <a:extLst>
              <a:ext uri="{FF2B5EF4-FFF2-40B4-BE49-F238E27FC236}">
                <a16:creationId xmlns:a16="http://schemas.microsoft.com/office/drawing/2014/main" id="{C56D5C37-BFC7-5C39-3F54-D20819CB9B3C}"/>
              </a:ext>
            </a:extLst>
          </p:cNvPr>
          <p:cNvSpPr>
            <a:spLocks noGrp="1"/>
          </p:cNvSpPr>
          <p:nvPr>
            <p:ph type="sldNum" sz="quarter" idx="5"/>
          </p:nvPr>
        </p:nvSpPr>
        <p:spPr/>
        <p:txBody>
          <a:bodyPr/>
          <a:lstStyle/>
          <a:p>
            <a:fld id="{88CFEC25-82E7-441A-B5AC-A410696D01DD}" type="slidenum">
              <a:rPr lang="da-DK" smtClean="0"/>
              <a:t>7</a:t>
            </a:fld>
            <a:endParaRPr lang="da-DK"/>
          </a:p>
        </p:txBody>
      </p:sp>
    </p:spTree>
    <p:extLst>
      <p:ext uri="{BB962C8B-B14F-4D97-AF65-F5344CB8AC3E}">
        <p14:creationId xmlns:p14="http://schemas.microsoft.com/office/powerpoint/2010/main" val="21255825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A2E8FD-CDD9-2AFD-DB0B-EAEAB463E279}"/>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3EAD75D6-8AAB-2F46-8450-4705FF6EAAC7}"/>
              </a:ext>
            </a:extLst>
          </p:cNvPr>
          <p:cNvSpPr>
            <a:spLocks noGrp="1" noRot="1" noChangeAspect="1"/>
          </p:cNvSpPr>
          <p:nvPr>
            <p:ph type="sldImg"/>
          </p:nvPr>
        </p:nvSpPr>
        <p:spPr/>
        <p:txBody>
          <a:bodyPr/>
          <a:lstStyle/>
          <a:p>
            <a:endParaRPr lang="da-DK"/>
          </a:p>
        </p:txBody>
      </p:sp>
      <p:sp>
        <p:nvSpPr>
          <p:cNvPr id="3" name="Pladsholder til noter 2">
            <a:extLst>
              <a:ext uri="{FF2B5EF4-FFF2-40B4-BE49-F238E27FC236}">
                <a16:creationId xmlns:a16="http://schemas.microsoft.com/office/drawing/2014/main" id="{033CCF93-7FF0-BB4A-388D-2076E405252B}"/>
              </a:ext>
            </a:extLst>
          </p:cNvPr>
          <p:cNvSpPr>
            <a:spLocks noGrp="1"/>
          </p:cNvSpPr>
          <p:nvPr>
            <p:ph type="body" idx="1"/>
          </p:nvPr>
        </p:nvSpPr>
        <p:spPr/>
        <p:txBody>
          <a:bodyPr/>
          <a:lstStyle/>
          <a:p>
            <a:endParaRPr lang="da-DK"/>
          </a:p>
        </p:txBody>
      </p:sp>
      <p:sp>
        <p:nvSpPr>
          <p:cNvPr id="4" name="Pladsholder til slidenummer 3">
            <a:extLst>
              <a:ext uri="{FF2B5EF4-FFF2-40B4-BE49-F238E27FC236}">
                <a16:creationId xmlns:a16="http://schemas.microsoft.com/office/drawing/2014/main" id="{4764F319-93BD-B690-BEA7-D99CB8F88F2F}"/>
              </a:ext>
            </a:extLst>
          </p:cNvPr>
          <p:cNvSpPr>
            <a:spLocks noGrp="1"/>
          </p:cNvSpPr>
          <p:nvPr>
            <p:ph type="sldNum" sz="quarter" idx="5"/>
          </p:nvPr>
        </p:nvSpPr>
        <p:spPr/>
        <p:txBody>
          <a:bodyPr/>
          <a:lstStyle/>
          <a:p>
            <a:fld id="{88CFEC25-82E7-441A-B5AC-A410696D01DD}" type="slidenum">
              <a:rPr lang="da-DK" smtClean="0"/>
              <a:t>8</a:t>
            </a:fld>
            <a:endParaRPr lang="da-DK"/>
          </a:p>
        </p:txBody>
      </p:sp>
    </p:spTree>
    <p:extLst>
      <p:ext uri="{BB962C8B-B14F-4D97-AF65-F5344CB8AC3E}">
        <p14:creationId xmlns:p14="http://schemas.microsoft.com/office/powerpoint/2010/main" val="10039003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0C98A0-8136-C800-3598-A022D5E8690E}"/>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11131A3F-3471-47B5-32F4-DB1470AE064A}"/>
              </a:ext>
            </a:extLst>
          </p:cNvPr>
          <p:cNvSpPr>
            <a:spLocks noGrp="1" noRot="1" noChangeAspect="1"/>
          </p:cNvSpPr>
          <p:nvPr>
            <p:ph type="sldImg"/>
          </p:nvPr>
        </p:nvSpPr>
        <p:spPr/>
        <p:txBody>
          <a:bodyPr/>
          <a:lstStyle/>
          <a:p>
            <a:endParaRPr lang="da-DK"/>
          </a:p>
        </p:txBody>
      </p:sp>
      <p:sp>
        <p:nvSpPr>
          <p:cNvPr id="3" name="Pladsholder til noter 2">
            <a:extLst>
              <a:ext uri="{FF2B5EF4-FFF2-40B4-BE49-F238E27FC236}">
                <a16:creationId xmlns:a16="http://schemas.microsoft.com/office/drawing/2014/main" id="{685706D5-BEA0-E3ED-DF99-C0CE9DFCFCA7}"/>
              </a:ext>
            </a:extLst>
          </p:cNvPr>
          <p:cNvSpPr>
            <a:spLocks noGrp="1"/>
          </p:cNvSpPr>
          <p:nvPr>
            <p:ph type="body" idx="1"/>
          </p:nvPr>
        </p:nvSpPr>
        <p:spPr/>
        <p:txBody>
          <a:bodyPr/>
          <a:lstStyle/>
          <a:p>
            <a:endParaRPr lang="da-DK"/>
          </a:p>
        </p:txBody>
      </p:sp>
      <p:sp>
        <p:nvSpPr>
          <p:cNvPr id="4" name="Pladsholder til slidenummer 3">
            <a:extLst>
              <a:ext uri="{FF2B5EF4-FFF2-40B4-BE49-F238E27FC236}">
                <a16:creationId xmlns:a16="http://schemas.microsoft.com/office/drawing/2014/main" id="{F6182C96-1D08-DE16-AD6A-8F28AAB011AC}"/>
              </a:ext>
            </a:extLst>
          </p:cNvPr>
          <p:cNvSpPr>
            <a:spLocks noGrp="1"/>
          </p:cNvSpPr>
          <p:nvPr>
            <p:ph type="sldNum" sz="quarter" idx="5"/>
          </p:nvPr>
        </p:nvSpPr>
        <p:spPr/>
        <p:txBody>
          <a:bodyPr/>
          <a:lstStyle/>
          <a:p>
            <a:fld id="{88CFEC25-82E7-441A-B5AC-A410696D01DD}" type="slidenum">
              <a:rPr lang="da-DK" smtClean="0"/>
              <a:t>9</a:t>
            </a:fld>
            <a:endParaRPr lang="da-DK"/>
          </a:p>
        </p:txBody>
      </p:sp>
    </p:spTree>
    <p:extLst>
      <p:ext uri="{BB962C8B-B14F-4D97-AF65-F5344CB8AC3E}">
        <p14:creationId xmlns:p14="http://schemas.microsoft.com/office/powerpoint/2010/main" val="9807214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CCD1B-6128-3E60-B35C-C30222F9B8B5}"/>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FD241C4B-1321-FFF7-902F-189FF31A7E78}"/>
              </a:ext>
            </a:extLst>
          </p:cNvPr>
          <p:cNvSpPr>
            <a:spLocks noGrp="1" noRot="1" noChangeAspect="1"/>
          </p:cNvSpPr>
          <p:nvPr>
            <p:ph type="sldImg"/>
          </p:nvPr>
        </p:nvSpPr>
        <p:spPr/>
        <p:txBody>
          <a:bodyPr/>
          <a:lstStyle/>
          <a:p>
            <a:endParaRPr lang="da-DK"/>
          </a:p>
        </p:txBody>
      </p:sp>
      <p:sp>
        <p:nvSpPr>
          <p:cNvPr id="3" name="Pladsholder til noter 2">
            <a:extLst>
              <a:ext uri="{FF2B5EF4-FFF2-40B4-BE49-F238E27FC236}">
                <a16:creationId xmlns:a16="http://schemas.microsoft.com/office/drawing/2014/main" id="{B2AB2532-2EAF-50FA-D482-AC7E02CC8AAD}"/>
              </a:ext>
            </a:extLst>
          </p:cNvPr>
          <p:cNvSpPr>
            <a:spLocks noGrp="1"/>
          </p:cNvSpPr>
          <p:nvPr>
            <p:ph type="body" idx="1"/>
          </p:nvPr>
        </p:nvSpPr>
        <p:spPr/>
        <p:txBody>
          <a:bodyPr/>
          <a:lstStyle/>
          <a:p>
            <a:endParaRPr lang="da-DK"/>
          </a:p>
        </p:txBody>
      </p:sp>
      <p:sp>
        <p:nvSpPr>
          <p:cNvPr id="4" name="Pladsholder til slidenummer 3">
            <a:extLst>
              <a:ext uri="{FF2B5EF4-FFF2-40B4-BE49-F238E27FC236}">
                <a16:creationId xmlns:a16="http://schemas.microsoft.com/office/drawing/2014/main" id="{EF1125B2-6E33-BBDB-7BE3-ABAF90E9AA30}"/>
              </a:ext>
            </a:extLst>
          </p:cNvPr>
          <p:cNvSpPr>
            <a:spLocks noGrp="1"/>
          </p:cNvSpPr>
          <p:nvPr>
            <p:ph type="sldNum" sz="quarter" idx="5"/>
          </p:nvPr>
        </p:nvSpPr>
        <p:spPr/>
        <p:txBody>
          <a:bodyPr/>
          <a:lstStyle/>
          <a:p>
            <a:fld id="{88CFEC25-82E7-441A-B5AC-A410696D01DD}" type="slidenum">
              <a:rPr lang="da-DK" smtClean="0"/>
              <a:t>10</a:t>
            </a:fld>
            <a:endParaRPr lang="da-DK"/>
          </a:p>
        </p:txBody>
      </p:sp>
    </p:spTree>
    <p:extLst>
      <p:ext uri="{BB962C8B-B14F-4D97-AF65-F5344CB8AC3E}">
        <p14:creationId xmlns:p14="http://schemas.microsoft.com/office/powerpoint/2010/main" val="326608778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rside">
    <p:bg>
      <p:bgPr>
        <a:solidFill>
          <a:schemeClr val="bg1"/>
        </a:solidFill>
        <a:effectLst/>
      </p:bgPr>
    </p:bg>
    <p:spTree>
      <p:nvGrpSpPr>
        <p:cNvPr id="1" name=""/>
        <p:cNvGrpSpPr/>
        <p:nvPr/>
      </p:nvGrpSpPr>
      <p:grpSpPr>
        <a:xfrm>
          <a:off x="0" y="0"/>
          <a:ext cx="0" cy="0"/>
          <a:chOff x="0" y="0"/>
          <a:chExt cx="0" cy="0"/>
        </a:xfrm>
      </p:grpSpPr>
      <p:sp>
        <p:nvSpPr>
          <p:cNvPr id="4" name="Pladsholder til dato 3">
            <a:extLst>
              <a:ext uri="{FF2B5EF4-FFF2-40B4-BE49-F238E27FC236}">
                <a16:creationId xmlns:a16="http://schemas.microsoft.com/office/drawing/2014/main" id="{E2D2E386-99A3-4B0E-B8CD-F2E72A6FD8F1}"/>
              </a:ext>
            </a:extLst>
          </p:cNvPr>
          <p:cNvSpPr>
            <a:spLocks noGrp="1"/>
          </p:cNvSpPr>
          <p:nvPr>
            <p:ph type="dt" sz="half" idx="10"/>
          </p:nvPr>
        </p:nvSpPr>
        <p:spPr/>
        <p:txBody>
          <a:bodyPr/>
          <a:lstStyle/>
          <a:p>
            <a:fld id="{60A2A2F5-2450-49E9-81EA-44DAB8847AB2}" type="datetimeFigureOut">
              <a:rPr lang="da-DK" smtClean="0"/>
              <a:t>22-09-2026</a:t>
            </a:fld>
            <a:endParaRPr lang="da-DK"/>
          </a:p>
        </p:txBody>
      </p:sp>
      <p:sp>
        <p:nvSpPr>
          <p:cNvPr id="5" name="Pladsholder til sidefod 4">
            <a:extLst>
              <a:ext uri="{FF2B5EF4-FFF2-40B4-BE49-F238E27FC236}">
                <a16:creationId xmlns:a16="http://schemas.microsoft.com/office/drawing/2014/main" id="{23A4388E-B91E-40FB-815F-3BA373E3CA2D}"/>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FFF8EFE3-0EB9-4018-B538-AEE8C0641337}"/>
              </a:ext>
            </a:extLst>
          </p:cNvPr>
          <p:cNvSpPr>
            <a:spLocks noGrp="1"/>
          </p:cNvSpPr>
          <p:nvPr>
            <p:ph type="sldNum" sz="quarter" idx="12"/>
          </p:nvPr>
        </p:nvSpPr>
        <p:spPr/>
        <p:txBody>
          <a:bodyPr/>
          <a:lstStyle/>
          <a:p>
            <a:fld id="{6D61037C-59BB-4F94-B675-C512330F10AA}" type="slidenum">
              <a:rPr lang="da-DK" smtClean="0"/>
              <a:t>‹nr.›</a:t>
            </a:fld>
            <a:endParaRPr lang="da-DK"/>
          </a:p>
        </p:txBody>
      </p:sp>
      <p:sp>
        <p:nvSpPr>
          <p:cNvPr id="7" name="Rektangel 6">
            <a:extLst>
              <a:ext uri="{FF2B5EF4-FFF2-40B4-BE49-F238E27FC236}">
                <a16:creationId xmlns:a16="http://schemas.microsoft.com/office/drawing/2014/main" id="{6840CC42-F5F3-4A52-877E-B501F06D41FE}"/>
              </a:ext>
            </a:extLst>
          </p:cNvPr>
          <p:cNvSpPr/>
          <p:nvPr/>
        </p:nvSpPr>
        <p:spPr>
          <a:xfrm>
            <a:off x="0" y="5854045"/>
            <a:ext cx="12192000" cy="10039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8" name="Billede 7" descr="Et billede, der indeholder tekst, skilt&#10;&#10;Automatisk genereret beskrivelse">
            <a:extLst>
              <a:ext uri="{FF2B5EF4-FFF2-40B4-BE49-F238E27FC236}">
                <a16:creationId xmlns:a16="http://schemas.microsoft.com/office/drawing/2014/main" id="{2F48FE9F-9F45-4D3F-97ED-5BE79772F9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83875" y="6099113"/>
            <a:ext cx="1883508" cy="536404"/>
          </a:xfrm>
          <a:prstGeom prst="rect">
            <a:avLst/>
          </a:prstGeom>
        </p:spPr>
      </p:pic>
      <p:sp>
        <p:nvSpPr>
          <p:cNvPr id="2" name="Titel 1">
            <a:extLst>
              <a:ext uri="{FF2B5EF4-FFF2-40B4-BE49-F238E27FC236}">
                <a16:creationId xmlns:a16="http://schemas.microsoft.com/office/drawing/2014/main" id="{E2751E78-1E8D-4E7D-A371-2600F1742C8E}"/>
              </a:ext>
            </a:extLst>
          </p:cNvPr>
          <p:cNvSpPr>
            <a:spLocks noGrp="1"/>
          </p:cNvSpPr>
          <p:nvPr>
            <p:ph type="ctrTitle" hasCustomPrompt="1"/>
          </p:nvPr>
        </p:nvSpPr>
        <p:spPr>
          <a:xfrm>
            <a:off x="1524000" y="1904999"/>
            <a:ext cx="9144000" cy="1604963"/>
          </a:xfrm>
        </p:spPr>
        <p:txBody>
          <a:bodyPr anchor="b">
            <a:noAutofit/>
          </a:bodyPr>
          <a:lstStyle>
            <a:lvl1pPr algn="ctr">
              <a:defRPr sz="5400">
                <a:solidFill>
                  <a:schemeClr val="bg1"/>
                </a:solidFill>
              </a:defRPr>
            </a:lvl1pPr>
          </a:lstStyle>
          <a:p>
            <a:r>
              <a:rPr lang="da-DK"/>
              <a:t>Standard forside</a:t>
            </a:r>
          </a:p>
        </p:txBody>
      </p:sp>
      <p:sp>
        <p:nvSpPr>
          <p:cNvPr id="3" name="Undertitel 2">
            <a:extLst>
              <a:ext uri="{FF2B5EF4-FFF2-40B4-BE49-F238E27FC236}">
                <a16:creationId xmlns:a16="http://schemas.microsoft.com/office/drawing/2014/main" id="{D0E355EE-B9CB-4A66-9952-F05B48D53356}"/>
              </a:ext>
            </a:extLst>
          </p:cNvPr>
          <p:cNvSpPr>
            <a:spLocks noGrp="1"/>
          </p:cNvSpPr>
          <p:nvPr>
            <p:ph type="subTitle" idx="1" hasCustomPrompt="1"/>
          </p:nvPr>
        </p:nvSpPr>
        <p:spPr>
          <a:xfrm>
            <a:off x="1524000" y="3602037"/>
            <a:ext cx="9144000" cy="979487"/>
          </a:xfrm>
        </p:spPr>
        <p:txBody>
          <a:bodyPr>
            <a:noAutofit/>
          </a:bodyPr>
          <a:lstStyle>
            <a:lvl1pPr marL="0" indent="0" algn="ctr">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Tilføj navn på indlægsholders navn eller dato</a:t>
            </a:r>
          </a:p>
        </p:txBody>
      </p:sp>
      <p:sp>
        <p:nvSpPr>
          <p:cNvPr id="11" name="Rektangel 10">
            <a:extLst>
              <a:ext uri="{FF2B5EF4-FFF2-40B4-BE49-F238E27FC236}">
                <a16:creationId xmlns:a16="http://schemas.microsoft.com/office/drawing/2014/main" id="{E927ECAC-8616-45D9-AE20-5FABF0AC5937}"/>
              </a:ext>
            </a:extLst>
          </p:cNvPr>
          <p:cNvSpPr/>
          <p:nvPr/>
        </p:nvSpPr>
        <p:spPr>
          <a:xfrm>
            <a:off x="0" y="5854045"/>
            <a:ext cx="12192000" cy="10039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12" name="Billede 11" descr="Et billede, der indeholder tekst, skilt&#10;&#10;Automatisk genereret beskrivelse">
            <a:extLst>
              <a:ext uri="{FF2B5EF4-FFF2-40B4-BE49-F238E27FC236}">
                <a16:creationId xmlns:a16="http://schemas.microsoft.com/office/drawing/2014/main" id="{4123366B-CA0A-4C99-B6FE-F748CB8D25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83875" y="6099113"/>
            <a:ext cx="1883508" cy="536404"/>
          </a:xfrm>
          <a:prstGeom prst="rect">
            <a:avLst/>
          </a:prstGeom>
        </p:spPr>
      </p:pic>
      <p:sp>
        <p:nvSpPr>
          <p:cNvPr id="13" name="Rektangel 12">
            <a:extLst>
              <a:ext uri="{FF2B5EF4-FFF2-40B4-BE49-F238E27FC236}">
                <a16:creationId xmlns:a16="http://schemas.microsoft.com/office/drawing/2014/main" id="{A5CF1055-54D4-43D4-8153-8982F7BB9BFD}"/>
              </a:ext>
            </a:extLst>
          </p:cNvPr>
          <p:cNvSpPr/>
          <p:nvPr userDrawn="1"/>
        </p:nvSpPr>
        <p:spPr>
          <a:xfrm>
            <a:off x="0" y="5854045"/>
            <a:ext cx="12192000" cy="10039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 name="Pladsholder til tekst 23">
            <a:extLst>
              <a:ext uri="{FF2B5EF4-FFF2-40B4-BE49-F238E27FC236}">
                <a16:creationId xmlns:a16="http://schemas.microsoft.com/office/drawing/2014/main" id="{770BEF52-F299-4C86-AE5C-6BBD17D758F8}"/>
              </a:ext>
            </a:extLst>
          </p:cNvPr>
          <p:cNvSpPr>
            <a:spLocks noGrp="1"/>
          </p:cNvSpPr>
          <p:nvPr>
            <p:ph type="body" sz="quarter" idx="17" hasCustomPrompt="1"/>
          </p:nvPr>
        </p:nvSpPr>
        <p:spPr>
          <a:xfrm>
            <a:off x="10083875" y="6089588"/>
            <a:ext cx="1902558" cy="564979"/>
          </a:xfrm>
          <a:blipFill>
            <a:blip>
              <a:extLst>
                <a:ext uri="{96DAC541-7B7A-43D3-8B79-37D633B846F1}">
                  <asvg:svgBlip xmlns:asvg="http://schemas.microsoft.com/office/drawing/2016/SVG/main" r:embed="rId3"/>
                </a:ext>
              </a:extLst>
            </a:blip>
            <a:stretch>
              <a:fillRect/>
            </a:stretch>
          </a:blipFill>
        </p:spPr>
        <p:txBody>
          <a:bodyPr/>
          <a:lstStyle>
            <a:lvl1pPr marL="0" indent="0">
              <a:buFont typeface="Arial" panose="020B0604020202020204" pitchFamily="34" charset="0"/>
              <a:buNone/>
              <a:defRPr/>
            </a:lvl1pPr>
          </a:lstStyle>
          <a:p>
            <a:pPr lvl="0"/>
            <a:r>
              <a:rPr lang="da-DK"/>
              <a:t>            </a:t>
            </a:r>
          </a:p>
        </p:txBody>
      </p:sp>
    </p:spTree>
    <p:extLst>
      <p:ext uri="{BB962C8B-B14F-4D97-AF65-F5344CB8AC3E}">
        <p14:creationId xmlns:p14="http://schemas.microsoft.com/office/powerpoint/2010/main" val="17632815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dholdsfortegnelse">
    <p:spTree>
      <p:nvGrpSpPr>
        <p:cNvPr id="1" name=""/>
        <p:cNvGrpSpPr/>
        <p:nvPr/>
      </p:nvGrpSpPr>
      <p:grpSpPr>
        <a:xfrm>
          <a:off x="0" y="0"/>
          <a:ext cx="0" cy="0"/>
          <a:chOff x="0" y="0"/>
          <a:chExt cx="0" cy="0"/>
        </a:xfrm>
      </p:grpSpPr>
      <p:sp>
        <p:nvSpPr>
          <p:cNvPr id="11" name="Tekstfelt 10">
            <a:extLst>
              <a:ext uri="{FF2B5EF4-FFF2-40B4-BE49-F238E27FC236}">
                <a16:creationId xmlns:a16="http://schemas.microsoft.com/office/drawing/2014/main" id="{D3994CDF-449A-4BD1-B303-1DF4AD6C8A18}"/>
              </a:ext>
            </a:extLst>
          </p:cNvPr>
          <p:cNvSpPr txBox="1"/>
          <p:nvPr userDrawn="1"/>
        </p:nvSpPr>
        <p:spPr>
          <a:xfrm>
            <a:off x="174" y="0"/>
            <a:ext cx="4571826" cy="6858000"/>
          </a:xfrm>
          <a:prstGeom prst="rect">
            <a:avLst/>
          </a:prstGeom>
          <a:solidFill>
            <a:schemeClr val="tx2"/>
          </a:solidFill>
          <a:ln>
            <a:noFill/>
          </a:ln>
        </p:spPr>
        <p:txBody>
          <a:bodyPr wrap="square" rtlCol="0">
            <a:spAutoFit/>
          </a:bodyPr>
          <a:lstStyle/>
          <a:p>
            <a:endParaRPr lang="da-DK"/>
          </a:p>
        </p:txBody>
      </p:sp>
      <p:sp>
        <p:nvSpPr>
          <p:cNvPr id="2" name="Pladsholder til dato 1">
            <a:extLst>
              <a:ext uri="{FF2B5EF4-FFF2-40B4-BE49-F238E27FC236}">
                <a16:creationId xmlns:a16="http://schemas.microsoft.com/office/drawing/2014/main" id="{68EE397C-2EC2-49BF-8553-F0911632D5B9}"/>
              </a:ext>
            </a:extLst>
          </p:cNvPr>
          <p:cNvSpPr>
            <a:spLocks noGrp="1"/>
          </p:cNvSpPr>
          <p:nvPr>
            <p:ph type="dt" sz="half" idx="10"/>
          </p:nvPr>
        </p:nvSpPr>
        <p:spPr/>
        <p:txBody>
          <a:bodyPr/>
          <a:lstStyle/>
          <a:p>
            <a:fld id="{60A2A2F5-2450-49E9-81EA-44DAB8847AB2}" type="datetimeFigureOut">
              <a:rPr lang="da-DK" smtClean="0"/>
              <a:t>22-09-2026</a:t>
            </a:fld>
            <a:endParaRPr lang="da-DK"/>
          </a:p>
        </p:txBody>
      </p:sp>
      <p:sp>
        <p:nvSpPr>
          <p:cNvPr id="3" name="Pladsholder til sidefod 2">
            <a:extLst>
              <a:ext uri="{FF2B5EF4-FFF2-40B4-BE49-F238E27FC236}">
                <a16:creationId xmlns:a16="http://schemas.microsoft.com/office/drawing/2014/main" id="{56EDC4FD-DDF8-44EC-9034-534CDF7D0DE5}"/>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C440A45B-F103-4B3F-B718-85E9C33A3156}"/>
              </a:ext>
            </a:extLst>
          </p:cNvPr>
          <p:cNvSpPr>
            <a:spLocks noGrp="1"/>
          </p:cNvSpPr>
          <p:nvPr>
            <p:ph type="sldNum" sz="quarter" idx="12"/>
          </p:nvPr>
        </p:nvSpPr>
        <p:spPr/>
        <p:txBody>
          <a:bodyPr/>
          <a:lstStyle/>
          <a:p>
            <a:fld id="{6D61037C-59BB-4F94-B675-C512330F10AA}" type="slidenum">
              <a:rPr lang="da-DK" smtClean="0"/>
              <a:t>‹nr.›</a:t>
            </a:fld>
            <a:endParaRPr lang="da-DK"/>
          </a:p>
        </p:txBody>
      </p:sp>
      <p:sp>
        <p:nvSpPr>
          <p:cNvPr id="5" name="Tekstfelt 4">
            <a:extLst>
              <a:ext uri="{FF2B5EF4-FFF2-40B4-BE49-F238E27FC236}">
                <a16:creationId xmlns:a16="http://schemas.microsoft.com/office/drawing/2014/main" id="{02FA236C-09DC-4C02-A1F8-FA82D7BFDE37}"/>
              </a:ext>
            </a:extLst>
          </p:cNvPr>
          <p:cNvSpPr txBox="1"/>
          <p:nvPr/>
        </p:nvSpPr>
        <p:spPr>
          <a:xfrm>
            <a:off x="174" y="0"/>
            <a:ext cx="4571826" cy="6858000"/>
          </a:xfrm>
          <a:prstGeom prst="rect">
            <a:avLst/>
          </a:prstGeom>
          <a:solidFill>
            <a:schemeClr val="tx2"/>
          </a:solidFill>
          <a:ln>
            <a:noFill/>
          </a:ln>
        </p:spPr>
        <p:txBody>
          <a:bodyPr wrap="square" rtlCol="0">
            <a:spAutoFit/>
          </a:bodyPr>
          <a:lstStyle/>
          <a:p>
            <a:endParaRPr lang="da-DK"/>
          </a:p>
        </p:txBody>
      </p:sp>
      <p:sp>
        <p:nvSpPr>
          <p:cNvPr id="6" name="Titel 1">
            <a:extLst>
              <a:ext uri="{FF2B5EF4-FFF2-40B4-BE49-F238E27FC236}">
                <a16:creationId xmlns:a16="http://schemas.microsoft.com/office/drawing/2014/main" id="{BF6B2FB0-4606-409E-B4E9-4E82EB375F11}"/>
              </a:ext>
            </a:extLst>
          </p:cNvPr>
          <p:cNvSpPr>
            <a:spLocks noGrp="1"/>
          </p:cNvSpPr>
          <p:nvPr>
            <p:ph type="title" hasCustomPrompt="1"/>
          </p:nvPr>
        </p:nvSpPr>
        <p:spPr>
          <a:xfrm>
            <a:off x="4800600" y="365125"/>
            <a:ext cx="6553199" cy="644525"/>
          </a:xfrm>
        </p:spPr>
        <p:txBody>
          <a:bodyPr/>
          <a:lstStyle>
            <a:lvl1pPr>
              <a:defRPr/>
            </a:lvl1pPr>
          </a:lstStyle>
          <a:p>
            <a:r>
              <a:rPr lang="da-DK"/>
              <a:t>Indhold</a:t>
            </a:r>
          </a:p>
        </p:txBody>
      </p:sp>
      <p:sp>
        <p:nvSpPr>
          <p:cNvPr id="7" name="Pladsholder til indhold 2">
            <a:extLst>
              <a:ext uri="{FF2B5EF4-FFF2-40B4-BE49-F238E27FC236}">
                <a16:creationId xmlns:a16="http://schemas.microsoft.com/office/drawing/2014/main" id="{C96A2782-B1C9-4C14-B027-C96E9D32EABD}"/>
              </a:ext>
            </a:extLst>
          </p:cNvPr>
          <p:cNvSpPr>
            <a:spLocks noGrp="1"/>
          </p:cNvSpPr>
          <p:nvPr>
            <p:ph idx="1" hasCustomPrompt="1"/>
          </p:nvPr>
        </p:nvSpPr>
        <p:spPr>
          <a:xfrm>
            <a:off x="4800600" y="1219201"/>
            <a:ext cx="6553199" cy="4743388"/>
          </a:xfrm>
        </p:spPr>
        <p:txBody>
          <a:bodyPr/>
          <a:lstStyle>
            <a:lvl1pPr marL="457200" indent="-457200">
              <a:buFont typeface="Arial" panose="020B0604020202020204" pitchFamily="34" charset="0"/>
              <a:buChar char="•"/>
              <a:defRPr/>
            </a:lvl1pPr>
            <a:lvl2pPr marL="800100" indent="-342900">
              <a:buFont typeface="Courier New" panose="02070309020205020404" pitchFamily="49" charset="0"/>
              <a:buChar char="o"/>
              <a:defRPr/>
            </a:lvl2pPr>
            <a:lvl3pPr marL="1257300" indent="-342900">
              <a:buFont typeface="Courier New" panose="02070309020205020404" pitchFamily="49" charset="0"/>
              <a:buChar char="o"/>
              <a:defRPr/>
            </a:lvl3pPr>
            <a:lvl4pPr marL="1657350" indent="-285750">
              <a:buFont typeface="Courier New" panose="02070309020205020404" pitchFamily="49" charset="0"/>
              <a:buChar char="o"/>
              <a:defRPr/>
            </a:lvl4pPr>
            <a:lvl5pPr marL="2114550" indent="-285750">
              <a:buFont typeface="Courier New" panose="02070309020205020404" pitchFamily="49" charset="0"/>
              <a:buChar char="o"/>
              <a:defRPr/>
            </a:lvl5pPr>
          </a:lstStyle>
          <a:p>
            <a:pPr lvl="0"/>
            <a:r>
              <a:rPr lang="da-DK"/>
              <a:t>Tilføj emnepunkter</a:t>
            </a:r>
          </a:p>
          <a:p>
            <a:pPr lvl="1"/>
            <a:r>
              <a:rPr lang="da-DK"/>
              <a:t>Andet niveau</a:t>
            </a:r>
          </a:p>
          <a:p>
            <a:pPr lvl="2"/>
            <a:r>
              <a:rPr lang="da-DK"/>
              <a:t>Tredje niveau</a:t>
            </a:r>
          </a:p>
          <a:p>
            <a:pPr lvl="3"/>
            <a:r>
              <a:rPr lang="da-DK"/>
              <a:t>Fjerde niveau</a:t>
            </a:r>
          </a:p>
          <a:p>
            <a:pPr lvl="4"/>
            <a:r>
              <a:rPr lang="da-DK"/>
              <a:t>Femte niveau</a:t>
            </a:r>
          </a:p>
        </p:txBody>
      </p:sp>
      <p:sp>
        <p:nvSpPr>
          <p:cNvPr id="8" name="Pladsholder til indhold 2">
            <a:extLst>
              <a:ext uri="{FF2B5EF4-FFF2-40B4-BE49-F238E27FC236}">
                <a16:creationId xmlns:a16="http://schemas.microsoft.com/office/drawing/2014/main" id="{BC7FA079-24F2-44A0-85EE-410A4959989F}"/>
              </a:ext>
            </a:extLst>
          </p:cNvPr>
          <p:cNvSpPr>
            <a:spLocks noGrp="1"/>
          </p:cNvSpPr>
          <p:nvPr>
            <p:ph sz="half" idx="13" hasCustomPrompt="1"/>
          </p:nvPr>
        </p:nvSpPr>
        <p:spPr>
          <a:xfrm>
            <a:off x="838200" y="1600200"/>
            <a:ext cx="2943225" cy="4124325"/>
          </a:xfrm>
        </p:spPr>
        <p:txBody>
          <a:bodyPr/>
          <a:lstStyle>
            <a:lvl1pPr marL="0" indent="0">
              <a:buNone/>
              <a:defRPr>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da-DK"/>
              <a:t>Indsæt billede/figur eller slet</a:t>
            </a:r>
          </a:p>
          <a:p>
            <a:pPr lvl="1"/>
            <a:r>
              <a:rPr lang="da-DK"/>
              <a:t>Andet niveau</a:t>
            </a:r>
          </a:p>
          <a:p>
            <a:pPr lvl="2"/>
            <a:r>
              <a:rPr lang="da-DK"/>
              <a:t>Tredje niveau</a:t>
            </a:r>
          </a:p>
          <a:p>
            <a:pPr lvl="3"/>
            <a:r>
              <a:rPr lang="da-DK"/>
              <a:t>Fjerde niveau</a:t>
            </a:r>
          </a:p>
          <a:p>
            <a:pPr lvl="4"/>
            <a:r>
              <a:rPr lang="da-DK"/>
              <a:t>Femte niveau</a:t>
            </a:r>
          </a:p>
        </p:txBody>
      </p:sp>
      <p:sp>
        <p:nvSpPr>
          <p:cNvPr id="12" name="Pladsholder til tekst 23">
            <a:extLst>
              <a:ext uri="{FF2B5EF4-FFF2-40B4-BE49-F238E27FC236}">
                <a16:creationId xmlns:a16="http://schemas.microsoft.com/office/drawing/2014/main" id="{F2529A6E-1513-4FD1-B7AE-01BB74C7BE7D}"/>
              </a:ext>
            </a:extLst>
          </p:cNvPr>
          <p:cNvSpPr>
            <a:spLocks noGrp="1"/>
          </p:cNvSpPr>
          <p:nvPr>
            <p:ph type="body" sz="quarter" idx="17" hasCustomPrompt="1"/>
          </p:nvPr>
        </p:nvSpPr>
        <p:spPr>
          <a:xfrm>
            <a:off x="10083875" y="6089588"/>
            <a:ext cx="1902558" cy="564979"/>
          </a:xfrm>
          <a:blipFill>
            <a:blip>
              <a:extLst>
                <a:ext uri="{96DAC541-7B7A-43D3-8B79-37D633B846F1}">
                  <asvg:svgBlip xmlns:asvg="http://schemas.microsoft.com/office/drawing/2016/SVG/main" r:embed="rId2"/>
                </a:ext>
              </a:extLst>
            </a:blip>
            <a:stretch>
              <a:fillRect/>
            </a:stretch>
          </a:blipFill>
        </p:spPr>
        <p:txBody>
          <a:bodyPr/>
          <a:lstStyle>
            <a:lvl1pPr marL="0" indent="0">
              <a:buFont typeface="Arial" panose="020B0604020202020204" pitchFamily="34" charset="0"/>
              <a:buNone/>
              <a:defRPr/>
            </a:lvl1pPr>
          </a:lstStyle>
          <a:p>
            <a:pPr lvl="0"/>
            <a:r>
              <a:rPr lang="da-DK"/>
              <a:t>            </a:t>
            </a:r>
          </a:p>
        </p:txBody>
      </p:sp>
    </p:spTree>
    <p:extLst>
      <p:ext uri="{BB962C8B-B14F-4D97-AF65-F5344CB8AC3E}">
        <p14:creationId xmlns:p14="http://schemas.microsoft.com/office/powerpoint/2010/main" val="23336513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 og indholdsobjekt">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D83855CE-7B35-489B-B64D-27B3E3AF1468}"/>
              </a:ext>
            </a:extLst>
          </p:cNvPr>
          <p:cNvSpPr/>
          <p:nvPr userDrawn="1"/>
        </p:nvSpPr>
        <p:spPr>
          <a:xfrm>
            <a:off x="0" y="0"/>
            <a:ext cx="12192000" cy="154616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7" name="Rektangel 6">
            <a:extLst>
              <a:ext uri="{FF2B5EF4-FFF2-40B4-BE49-F238E27FC236}">
                <a16:creationId xmlns:a16="http://schemas.microsoft.com/office/drawing/2014/main" id="{DAB4C8B3-922F-4B1B-B18C-6EA7AC9D9E18}"/>
              </a:ext>
            </a:extLst>
          </p:cNvPr>
          <p:cNvSpPr/>
          <p:nvPr/>
        </p:nvSpPr>
        <p:spPr>
          <a:xfrm>
            <a:off x="0" y="0"/>
            <a:ext cx="12192000" cy="154616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A78D3C5D-7BCE-441C-A9DD-9E9FC0B4139A}"/>
              </a:ext>
            </a:extLst>
          </p:cNvPr>
          <p:cNvSpPr>
            <a:spLocks noGrp="1"/>
          </p:cNvSpPr>
          <p:nvPr>
            <p:ph type="title" hasCustomPrompt="1"/>
          </p:nvPr>
        </p:nvSpPr>
        <p:spPr>
          <a:xfrm>
            <a:off x="838200" y="365126"/>
            <a:ext cx="10515600" cy="939800"/>
          </a:xfrm>
        </p:spPr>
        <p:txBody>
          <a:bodyPr>
            <a:noAutofit/>
          </a:bodyPr>
          <a:lstStyle>
            <a:lvl1pPr>
              <a:defRPr sz="3600">
                <a:solidFill>
                  <a:schemeClr val="bg1"/>
                </a:solidFill>
              </a:defRPr>
            </a:lvl1pPr>
          </a:lstStyle>
          <a:p>
            <a:r>
              <a:rPr lang="da-DK"/>
              <a:t>Titel</a:t>
            </a:r>
            <a:br>
              <a:rPr lang="da-DK"/>
            </a:br>
            <a:r>
              <a:rPr lang="da-DK"/>
              <a:t>evt. undertitel</a:t>
            </a:r>
          </a:p>
        </p:txBody>
      </p:sp>
      <p:sp>
        <p:nvSpPr>
          <p:cNvPr id="3" name="Pladsholder til indhold 2">
            <a:extLst>
              <a:ext uri="{FF2B5EF4-FFF2-40B4-BE49-F238E27FC236}">
                <a16:creationId xmlns:a16="http://schemas.microsoft.com/office/drawing/2014/main" id="{109A7FC4-9CF6-4CE6-8730-B2B8B99A21B6}"/>
              </a:ext>
            </a:extLst>
          </p:cNvPr>
          <p:cNvSpPr>
            <a:spLocks noGrp="1"/>
          </p:cNvSpPr>
          <p:nvPr>
            <p:ph idx="1" hasCustomPrompt="1"/>
          </p:nvPr>
        </p:nvSpPr>
        <p:spPr>
          <a:xfrm>
            <a:off x="838200" y="1825625"/>
            <a:ext cx="10515600" cy="4136964"/>
          </a:xfrm>
        </p:spPr>
        <p:txBody>
          <a:bodyPr/>
          <a:lstStyle>
            <a:lvl1pPr marL="0" indent="0">
              <a:buNone/>
              <a:defRPr>
                <a:latin typeface="+mn-lt"/>
              </a:defRPr>
            </a:lvl1pPr>
            <a:lvl2pPr marL="457200" indent="0">
              <a:buNone/>
              <a:defRPr>
                <a:latin typeface="+mn-lt"/>
              </a:defRPr>
            </a:lvl2pPr>
            <a:lvl3pPr marL="914400" indent="0">
              <a:buNone/>
              <a:defRPr>
                <a:latin typeface="+mn-lt"/>
              </a:defRPr>
            </a:lvl3pPr>
            <a:lvl4pPr marL="1371600" indent="0">
              <a:buNone/>
              <a:defRPr>
                <a:latin typeface="+mn-lt"/>
              </a:defRPr>
            </a:lvl4pPr>
            <a:lvl5pPr marL="1828800" indent="0">
              <a:buNone/>
              <a:defRPr>
                <a:latin typeface="+mn-lt"/>
              </a:defRPr>
            </a:lvl5pPr>
          </a:lstStyle>
          <a:p>
            <a:pPr lvl="0"/>
            <a:r>
              <a:rPr lang="da-DK"/>
              <a:t>Indsæt tekst eller billede/figur</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FA4EDC33-A38C-44E3-A67F-58A8B797672B}"/>
              </a:ext>
            </a:extLst>
          </p:cNvPr>
          <p:cNvSpPr>
            <a:spLocks noGrp="1"/>
          </p:cNvSpPr>
          <p:nvPr>
            <p:ph type="dt" sz="half" idx="10"/>
          </p:nvPr>
        </p:nvSpPr>
        <p:spPr/>
        <p:txBody>
          <a:bodyPr/>
          <a:lstStyle/>
          <a:p>
            <a:fld id="{60A2A2F5-2450-49E9-81EA-44DAB8847AB2}" type="datetimeFigureOut">
              <a:rPr lang="da-DK" smtClean="0"/>
              <a:t>22-09-2026</a:t>
            </a:fld>
            <a:endParaRPr lang="da-DK"/>
          </a:p>
        </p:txBody>
      </p:sp>
      <p:sp>
        <p:nvSpPr>
          <p:cNvPr id="5" name="Pladsholder til sidefod 4">
            <a:extLst>
              <a:ext uri="{FF2B5EF4-FFF2-40B4-BE49-F238E27FC236}">
                <a16:creationId xmlns:a16="http://schemas.microsoft.com/office/drawing/2014/main" id="{22A11EC1-B65E-49C6-9397-65BC5C0D2310}"/>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45C91408-3446-42D2-BB47-24A5D306217D}"/>
              </a:ext>
            </a:extLst>
          </p:cNvPr>
          <p:cNvSpPr>
            <a:spLocks noGrp="1"/>
          </p:cNvSpPr>
          <p:nvPr>
            <p:ph type="sldNum" sz="quarter" idx="12"/>
          </p:nvPr>
        </p:nvSpPr>
        <p:spPr/>
        <p:txBody>
          <a:bodyPr/>
          <a:lstStyle/>
          <a:p>
            <a:fld id="{6D61037C-59BB-4F94-B675-C512330F10AA}" type="slidenum">
              <a:rPr lang="da-DK" smtClean="0"/>
              <a:t>‹nr.›</a:t>
            </a:fld>
            <a:endParaRPr lang="da-DK"/>
          </a:p>
        </p:txBody>
      </p:sp>
      <p:sp>
        <p:nvSpPr>
          <p:cNvPr id="11" name="Pladsholder til tekst 23">
            <a:extLst>
              <a:ext uri="{FF2B5EF4-FFF2-40B4-BE49-F238E27FC236}">
                <a16:creationId xmlns:a16="http://schemas.microsoft.com/office/drawing/2014/main" id="{0E4062D5-6407-40B1-8D72-408C786CC6C5}"/>
              </a:ext>
            </a:extLst>
          </p:cNvPr>
          <p:cNvSpPr>
            <a:spLocks noGrp="1"/>
          </p:cNvSpPr>
          <p:nvPr>
            <p:ph type="body" sz="quarter" idx="17" hasCustomPrompt="1"/>
          </p:nvPr>
        </p:nvSpPr>
        <p:spPr>
          <a:xfrm>
            <a:off x="10083875" y="6089588"/>
            <a:ext cx="1902558" cy="564979"/>
          </a:xfrm>
          <a:blipFill>
            <a:blip>
              <a:extLst>
                <a:ext uri="{96DAC541-7B7A-43D3-8B79-37D633B846F1}">
                  <asvg:svgBlip xmlns:asvg="http://schemas.microsoft.com/office/drawing/2016/SVG/main" r:embed="rId2"/>
                </a:ext>
              </a:extLst>
            </a:blip>
            <a:stretch>
              <a:fillRect/>
            </a:stretch>
          </a:blipFill>
        </p:spPr>
        <p:txBody>
          <a:bodyPr/>
          <a:lstStyle>
            <a:lvl1pPr marL="0" indent="0">
              <a:buFont typeface="Arial" panose="020B0604020202020204" pitchFamily="34" charset="0"/>
              <a:buNone/>
              <a:defRPr/>
            </a:lvl1pPr>
          </a:lstStyle>
          <a:p>
            <a:pPr lvl="0"/>
            <a:r>
              <a:rPr lang="da-DK"/>
              <a:t>            </a:t>
            </a:r>
          </a:p>
        </p:txBody>
      </p:sp>
    </p:spTree>
    <p:extLst>
      <p:ext uri="{BB962C8B-B14F-4D97-AF65-F5344CB8AC3E}">
        <p14:creationId xmlns:p14="http://schemas.microsoft.com/office/powerpoint/2010/main" val="37666400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Underoverskrift og indholdsobject">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CBB0C80A-D674-488E-9275-7F736CD28136}"/>
              </a:ext>
            </a:extLst>
          </p:cNvPr>
          <p:cNvSpPr/>
          <p:nvPr userDrawn="1"/>
        </p:nvSpPr>
        <p:spPr>
          <a:xfrm>
            <a:off x="0" y="0"/>
            <a:ext cx="12192000" cy="154616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 name="Pladsholder til dato 2">
            <a:extLst>
              <a:ext uri="{FF2B5EF4-FFF2-40B4-BE49-F238E27FC236}">
                <a16:creationId xmlns:a16="http://schemas.microsoft.com/office/drawing/2014/main" id="{FC623F66-4E5A-423A-A771-CCD13AF7D292}"/>
              </a:ext>
            </a:extLst>
          </p:cNvPr>
          <p:cNvSpPr>
            <a:spLocks noGrp="1"/>
          </p:cNvSpPr>
          <p:nvPr>
            <p:ph type="dt" sz="half" idx="10"/>
          </p:nvPr>
        </p:nvSpPr>
        <p:spPr/>
        <p:txBody>
          <a:bodyPr/>
          <a:lstStyle/>
          <a:p>
            <a:fld id="{60A2A2F5-2450-49E9-81EA-44DAB8847AB2}" type="datetimeFigureOut">
              <a:rPr lang="da-DK" smtClean="0"/>
              <a:t>22-09-2026</a:t>
            </a:fld>
            <a:endParaRPr lang="da-DK"/>
          </a:p>
        </p:txBody>
      </p:sp>
      <p:sp>
        <p:nvSpPr>
          <p:cNvPr id="4" name="Pladsholder til sidefod 3">
            <a:extLst>
              <a:ext uri="{FF2B5EF4-FFF2-40B4-BE49-F238E27FC236}">
                <a16:creationId xmlns:a16="http://schemas.microsoft.com/office/drawing/2014/main" id="{D83292C1-AA50-4FF1-99A3-FF2ED8A6E852}"/>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622037A8-28BB-4E23-B320-626084F43640}"/>
              </a:ext>
            </a:extLst>
          </p:cNvPr>
          <p:cNvSpPr>
            <a:spLocks noGrp="1"/>
          </p:cNvSpPr>
          <p:nvPr>
            <p:ph type="sldNum" sz="quarter" idx="12"/>
          </p:nvPr>
        </p:nvSpPr>
        <p:spPr/>
        <p:txBody>
          <a:bodyPr/>
          <a:lstStyle/>
          <a:p>
            <a:fld id="{6D61037C-59BB-4F94-B675-C512330F10AA}" type="slidenum">
              <a:rPr lang="da-DK" smtClean="0"/>
              <a:t>‹nr.›</a:t>
            </a:fld>
            <a:endParaRPr lang="da-DK"/>
          </a:p>
        </p:txBody>
      </p:sp>
      <p:sp>
        <p:nvSpPr>
          <p:cNvPr id="6" name="Rektangel 5">
            <a:extLst>
              <a:ext uri="{FF2B5EF4-FFF2-40B4-BE49-F238E27FC236}">
                <a16:creationId xmlns:a16="http://schemas.microsoft.com/office/drawing/2014/main" id="{40DAB0A1-49A9-423D-A349-1C34501D9045}"/>
              </a:ext>
            </a:extLst>
          </p:cNvPr>
          <p:cNvSpPr/>
          <p:nvPr/>
        </p:nvSpPr>
        <p:spPr>
          <a:xfrm>
            <a:off x="0" y="0"/>
            <a:ext cx="12192000" cy="154616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7" name="Titel 1">
            <a:extLst>
              <a:ext uri="{FF2B5EF4-FFF2-40B4-BE49-F238E27FC236}">
                <a16:creationId xmlns:a16="http://schemas.microsoft.com/office/drawing/2014/main" id="{5BB51C9B-3B34-48E9-B016-EC5A7B123FC6}"/>
              </a:ext>
            </a:extLst>
          </p:cNvPr>
          <p:cNvSpPr>
            <a:spLocks noGrp="1"/>
          </p:cNvSpPr>
          <p:nvPr>
            <p:ph type="title" hasCustomPrompt="1"/>
          </p:nvPr>
        </p:nvSpPr>
        <p:spPr>
          <a:xfrm>
            <a:off x="838200" y="365126"/>
            <a:ext cx="10515600" cy="939800"/>
          </a:xfrm>
        </p:spPr>
        <p:txBody>
          <a:bodyPr>
            <a:noAutofit/>
          </a:bodyPr>
          <a:lstStyle>
            <a:lvl1pPr>
              <a:defRPr sz="3600">
                <a:solidFill>
                  <a:schemeClr val="bg1"/>
                </a:solidFill>
              </a:defRPr>
            </a:lvl1pPr>
          </a:lstStyle>
          <a:p>
            <a:r>
              <a:rPr lang="da-DK"/>
              <a:t>Titel</a:t>
            </a:r>
            <a:br>
              <a:rPr lang="da-DK"/>
            </a:br>
            <a:r>
              <a:rPr lang="da-DK"/>
              <a:t>evt. undertitel</a:t>
            </a:r>
          </a:p>
        </p:txBody>
      </p:sp>
      <p:sp>
        <p:nvSpPr>
          <p:cNvPr id="8" name="Pladsholder til indhold 2">
            <a:extLst>
              <a:ext uri="{FF2B5EF4-FFF2-40B4-BE49-F238E27FC236}">
                <a16:creationId xmlns:a16="http://schemas.microsoft.com/office/drawing/2014/main" id="{F2CE286D-ECE0-4614-9299-CC3173B93065}"/>
              </a:ext>
            </a:extLst>
          </p:cNvPr>
          <p:cNvSpPr>
            <a:spLocks noGrp="1"/>
          </p:cNvSpPr>
          <p:nvPr>
            <p:ph idx="1"/>
          </p:nvPr>
        </p:nvSpPr>
        <p:spPr>
          <a:xfrm>
            <a:off x="2206456" y="1825625"/>
            <a:ext cx="9147343" cy="4136964"/>
          </a:xfrm>
        </p:spPr>
        <p:txBody>
          <a:bodyPr/>
          <a:lstStyle>
            <a:lvl1pPr marL="0" indent="0">
              <a:buNone/>
              <a:defRPr/>
            </a:lvl1pPr>
          </a:lstStyle>
          <a:p>
            <a:pPr lvl="0"/>
            <a:r>
              <a:rPr lang="da-DK"/>
              <a:t>Klik for at redigere teksttypografierne i masteren</a:t>
            </a:r>
          </a:p>
        </p:txBody>
      </p:sp>
      <p:sp>
        <p:nvSpPr>
          <p:cNvPr id="9" name="Pladsholder til indhold 3">
            <a:extLst>
              <a:ext uri="{FF2B5EF4-FFF2-40B4-BE49-F238E27FC236}">
                <a16:creationId xmlns:a16="http://schemas.microsoft.com/office/drawing/2014/main" id="{689EEC11-C2F6-4B1F-963B-4E679B190703}"/>
              </a:ext>
            </a:extLst>
          </p:cNvPr>
          <p:cNvSpPr>
            <a:spLocks noGrp="1"/>
          </p:cNvSpPr>
          <p:nvPr>
            <p:ph sz="quarter" idx="13"/>
          </p:nvPr>
        </p:nvSpPr>
        <p:spPr>
          <a:xfrm>
            <a:off x="355879" y="1825625"/>
            <a:ext cx="1744226" cy="331787"/>
          </a:xfrm>
        </p:spPr>
        <p:txBody>
          <a:bodyPr/>
          <a:lstStyle>
            <a:lvl1pPr marL="0" indent="0">
              <a:buNone/>
              <a:defRPr b="1">
                <a:latin typeface="+mj-lt"/>
              </a:defRPr>
            </a:lvl1pPr>
          </a:lstStyle>
          <a:p>
            <a:pPr lvl="0"/>
            <a:r>
              <a:rPr lang="da-DK"/>
              <a:t>Klik for at redigere teksttypografierne i masteren</a:t>
            </a:r>
          </a:p>
        </p:txBody>
      </p:sp>
      <p:sp>
        <p:nvSpPr>
          <p:cNvPr id="13" name="Pladsholder til tekst 23">
            <a:extLst>
              <a:ext uri="{FF2B5EF4-FFF2-40B4-BE49-F238E27FC236}">
                <a16:creationId xmlns:a16="http://schemas.microsoft.com/office/drawing/2014/main" id="{E2582DD6-992E-4E8A-BF47-E3BDCD850B11}"/>
              </a:ext>
            </a:extLst>
          </p:cNvPr>
          <p:cNvSpPr>
            <a:spLocks noGrp="1"/>
          </p:cNvSpPr>
          <p:nvPr>
            <p:ph type="body" sz="quarter" idx="17" hasCustomPrompt="1"/>
          </p:nvPr>
        </p:nvSpPr>
        <p:spPr>
          <a:xfrm>
            <a:off x="10083875" y="6089588"/>
            <a:ext cx="1902558" cy="564979"/>
          </a:xfrm>
          <a:blipFill>
            <a:blip>
              <a:extLst>
                <a:ext uri="{96DAC541-7B7A-43D3-8B79-37D633B846F1}">
                  <asvg:svgBlip xmlns:asvg="http://schemas.microsoft.com/office/drawing/2016/SVG/main" r:embed="rId2"/>
                </a:ext>
              </a:extLst>
            </a:blip>
            <a:stretch>
              <a:fillRect/>
            </a:stretch>
          </a:blipFill>
        </p:spPr>
        <p:txBody>
          <a:bodyPr/>
          <a:lstStyle>
            <a:lvl1pPr marL="0" indent="0">
              <a:buFont typeface="Arial" panose="020B0604020202020204" pitchFamily="34" charset="0"/>
              <a:buNone/>
              <a:defRPr/>
            </a:lvl1pPr>
          </a:lstStyle>
          <a:p>
            <a:pPr lvl="0"/>
            <a:r>
              <a:rPr lang="da-DK"/>
              <a:t>            </a:t>
            </a:r>
          </a:p>
        </p:txBody>
      </p:sp>
    </p:spTree>
    <p:extLst>
      <p:ext uri="{BB962C8B-B14F-4D97-AF65-F5344CB8AC3E}">
        <p14:creationId xmlns:p14="http://schemas.microsoft.com/office/powerpoint/2010/main" val="32475648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dholdsobjekt med tomrum">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387B5BA5-E2B4-4263-BCAE-AAC7BD2245D1}"/>
              </a:ext>
            </a:extLst>
          </p:cNvPr>
          <p:cNvSpPr/>
          <p:nvPr userDrawn="1"/>
        </p:nvSpPr>
        <p:spPr>
          <a:xfrm>
            <a:off x="0" y="0"/>
            <a:ext cx="12192000" cy="154616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 name="Pladsholder til dato 2">
            <a:extLst>
              <a:ext uri="{FF2B5EF4-FFF2-40B4-BE49-F238E27FC236}">
                <a16:creationId xmlns:a16="http://schemas.microsoft.com/office/drawing/2014/main" id="{DE5C10BE-F932-41C7-9A07-99CFDA4CE313}"/>
              </a:ext>
            </a:extLst>
          </p:cNvPr>
          <p:cNvSpPr>
            <a:spLocks noGrp="1"/>
          </p:cNvSpPr>
          <p:nvPr>
            <p:ph type="dt" sz="half" idx="10"/>
          </p:nvPr>
        </p:nvSpPr>
        <p:spPr/>
        <p:txBody>
          <a:bodyPr/>
          <a:lstStyle/>
          <a:p>
            <a:fld id="{60A2A2F5-2450-49E9-81EA-44DAB8847AB2}" type="datetimeFigureOut">
              <a:rPr lang="da-DK" smtClean="0"/>
              <a:t>22-09-2026</a:t>
            </a:fld>
            <a:endParaRPr lang="da-DK"/>
          </a:p>
        </p:txBody>
      </p:sp>
      <p:sp>
        <p:nvSpPr>
          <p:cNvPr id="4" name="Pladsholder til sidefod 3">
            <a:extLst>
              <a:ext uri="{FF2B5EF4-FFF2-40B4-BE49-F238E27FC236}">
                <a16:creationId xmlns:a16="http://schemas.microsoft.com/office/drawing/2014/main" id="{0B5AFD6C-AB98-49AC-9863-1FD34F9D3693}"/>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2D7E8D4B-CDE9-4359-B6A0-90944F62E9AB}"/>
              </a:ext>
            </a:extLst>
          </p:cNvPr>
          <p:cNvSpPr>
            <a:spLocks noGrp="1"/>
          </p:cNvSpPr>
          <p:nvPr>
            <p:ph type="sldNum" sz="quarter" idx="12"/>
          </p:nvPr>
        </p:nvSpPr>
        <p:spPr/>
        <p:txBody>
          <a:bodyPr/>
          <a:lstStyle/>
          <a:p>
            <a:fld id="{6D61037C-59BB-4F94-B675-C512330F10AA}" type="slidenum">
              <a:rPr lang="da-DK" smtClean="0"/>
              <a:t>‹nr.›</a:t>
            </a:fld>
            <a:endParaRPr lang="da-DK"/>
          </a:p>
        </p:txBody>
      </p:sp>
      <p:sp>
        <p:nvSpPr>
          <p:cNvPr id="6" name="Rektangel 5">
            <a:extLst>
              <a:ext uri="{FF2B5EF4-FFF2-40B4-BE49-F238E27FC236}">
                <a16:creationId xmlns:a16="http://schemas.microsoft.com/office/drawing/2014/main" id="{38D8209A-A4E4-46D6-B03B-42007761C668}"/>
              </a:ext>
            </a:extLst>
          </p:cNvPr>
          <p:cNvSpPr/>
          <p:nvPr/>
        </p:nvSpPr>
        <p:spPr>
          <a:xfrm>
            <a:off x="0" y="0"/>
            <a:ext cx="12192000" cy="154616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7" name="Titel 1">
            <a:extLst>
              <a:ext uri="{FF2B5EF4-FFF2-40B4-BE49-F238E27FC236}">
                <a16:creationId xmlns:a16="http://schemas.microsoft.com/office/drawing/2014/main" id="{1964B2FE-34EB-4F9B-B7EE-33F9DC083CBF}"/>
              </a:ext>
            </a:extLst>
          </p:cNvPr>
          <p:cNvSpPr>
            <a:spLocks noGrp="1"/>
          </p:cNvSpPr>
          <p:nvPr>
            <p:ph type="title" hasCustomPrompt="1"/>
          </p:nvPr>
        </p:nvSpPr>
        <p:spPr>
          <a:xfrm>
            <a:off x="838200" y="365126"/>
            <a:ext cx="10515600" cy="939800"/>
          </a:xfrm>
        </p:spPr>
        <p:txBody>
          <a:bodyPr>
            <a:noAutofit/>
          </a:bodyPr>
          <a:lstStyle>
            <a:lvl1pPr>
              <a:defRPr sz="3600">
                <a:solidFill>
                  <a:schemeClr val="bg1"/>
                </a:solidFill>
              </a:defRPr>
            </a:lvl1pPr>
          </a:lstStyle>
          <a:p>
            <a:r>
              <a:rPr lang="da-DK"/>
              <a:t>Titel</a:t>
            </a:r>
            <a:br>
              <a:rPr lang="da-DK"/>
            </a:br>
            <a:r>
              <a:rPr lang="da-DK"/>
              <a:t>evt. undertitel</a:t>
            </a:r>
          </a:p>
        </p:txBody>
      </p:sp>
      <p:sp>
        <p:nvSpPr>
          <p:cNvPr id="10" name="Pladsholder til indhold 2">
            <a:extLst>
              <a:ext uri="{FF2B5EF4-FFF2-40B4-BE49-F238E27FC236}">
                <a16:creationId xmlns:a16="http://schemas.microsoft.com/office/drawing/2014/main" id="{6AA41815-3EA0-4A68-9215-BC17A2EEDE76}"/>
              </a:ext>
            </a:extLst>
          </p:cNvPr>
          <p:cNvSpPr>
            <a:spLocks noGrp="1"/>
          </p:cNvSpPr>
          <p:nvPr>
            <p:ph sz="half" idx="1" hasCustomPrompt="1"/>
          </p:nvPr>
        </p:nvSpPr>
        <p:spPr>
          <a:xfrm>
            <a:off x="838200" y="1825625"/>
            <a:ext cx="6800850" cy="4136964"/>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da-DK"/>
              <a:t>Indsæt tekst eller billede/figur</a:t>
            </a:r>
          </a:p>
          <a:p>
            <a:pPr lvl="1"/>
            <a:r>
              <a:rPr lang="da-DK"/>
              <a:t>Andet niveau</a:t>
            </a:r>
          </a:p>
          <a:p>
            <a:pPr lvl="2"/>
            <a:r>
              <a:rPr lang="da-DK"/>
              <a:t>Tredje niveau</a:t>
            </a:r>
          </a:p>
          <a:p>
            <a:pPr lvl="3"/>
            <a:r>
              <a:rPr lang="da-DK"/>
              <a:t>Fjerde niveau</a:t>
            </a:r>
          </a:p>
          <a:p>
            <a:pPr lvl="4"/>
            <a:r>
              <a:rPr lang="da-DK"/>
              <a:t>Femte niveau</a:t>
            </a:r>
          </a:p>
        </p:txBody>
      </p:sp>
      <p:sp>
        <p:nvSpPr>
          <p:cNvPr id="13" name="Pladsholder til tekst 23">
            <a:extLst>
              <a:ext uri="{FF2B5EF4-FFF2-40B4-BE49-F238E27FC236}">
                <a16:creationId xmlns:a16="http://schemas.microsoft.com/office/drawing/2014/main" id="{A66814F4-984A-4B3E-B8FD-645D6397374F}"/>
              </a:ext>
            </a:extLst>
          </p:cNvPr>
          <p:cNvSpPr>
            <a:spLocks noGrp="1"/>
          </p:cNvSpPr>
          <p:nvPr>
            <p:ph type="body" sz="quarter" idx="17" hasCustomPrompt="1"/>
          </p:nvPr>
        </p:nvSpPr>
        <p:spPr>
          <a:xfrm>
            <a:off x="10083875" y="6089588"/>
            <a:ext cx="1902558" cy="564979"/>
          </a:xfrm>
          <a:blipFill>
            <a:blip>
              <a:extLst>
                <a:ext uri="{96DAC541-7B7A-43D3-8B79-37D633B846F1}">
                  <asvg:svgBlip xmlns:asvg="http://schemas.microsoft.com/office/drawing/2016/SVG/main" r:embed="rId2"/>
                </a:ext>
              </a:extLst>
            </a:blip>
            <a:stretch>
              <a:fillRect/>
            </a:stretch>
          </a:blipFill>
        </p:spPr>
        <p:txBody>
          <a:bodyPr/>
          <a:lstStyle>
            <a:lvl1pPr marL="0" indent="0">
              <a:buFont typeface="Arial" panose="020B0604020202020204" pitchFamily="34" charset="0"/>
              <a:buNone/>
              <a:defRPr/>
            </a:lvl1pPr>
          </a:lstStyle>
          <a:p>
            <a:pPr lvl="0"/>
            <a:r>
              <a:rPr lang="da-DK"/>
              <a:t>            </a:t>
            </a:r>
          </a:p>
        </p:txBody>
      </p:sp>
    </p:spTree>
    <p:extLst>
      <p:ext uri="{BB962C8B-B14F-4D97-AF65-F5344CB8AC3E}">
        <p14:creationId xmlns:p14="http://schemas.microsoft.com/office/powerpoint/2010/main" val="11851915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o indholdsobjekt med tomrum">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68FAF39D-679B-430D-9456-E75945A88658}"/>
              </a:ext>
            </a:extLst>
          </p:cNvPr>
          <p:cNvSpPr/>
          <p:nvPr userDrawn="1"/>
        </p:nvSpPr>
        <p:spPr>
          <a:xfrm>
            <a:off x="0" y="0"/>
            <a:ext cx="12192000" cy="154616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 name="Pladsholder til dato 2">
            <a:extLst>
              <a:ext uri="{FF2B5EF4-FFF2-40B4-BE49-F238E27FC236}">
                <a16:creationId xmlns:a16="http://schemas.microsoft.com/office/drawing/2014/main" id="{4B0BDC02-8509-4476-A818-26333940B261}"/>
              </a:ext>
            </a:extLst>
          </p:cNvPr>
          <p:cNvSpPr>
            <a:spLocks noGrp="1"/>
          </p:cNvSpPr>
          <p:nvPr>
            <p:ph type="dt" sz="half" idx="10"/>
          </p:nvPr>
        </p:nvSpPr>
        <p:spPr/>
        <p:txBody>
          <a:bodyPr/>
          <a:lstStyle/>
          <a:p>
            <a:fld id="{60A2A2F5-2450-49E9-81EA-44DAB8847AB2}" type="datetimeFigureOut">
              <a:rPr lang="da-DK" smtClean="0"/>
              <a:t>22-09-2026</a:t>
            </a:fld>
            <a:endParaRPr lang="da-DK"/>
          </a:p>
        </p:txBody>
      </p:sp>
      <p:sp>
        <p:nvSpPr>
          <p:cNvPr id="4" name="Pladsholder til sidefod 3">
            <a:extLst>
              <a:ext uri="{FF2B5EF4-FFF2-40B4-BE49-F238E27FC236}">
                <a16:creationId xmlns:a16="http://schemas.microsoft.com/office/drawing/2014/main" id="{C05950D2-1EE3-49C6-90DC-527ABC3F70D0}"/>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EC82384A-DAA5-454F-A83C-E0BDA5D7686D}"/>
              </a:ext>
            </a:extLst>
          </p:cNvPr>
          <p:cNvSpPr>
            <a:spLocks noGrp="1"/>
          </p:cNvSpPr>
          <p:nvPr>
            <p:ph type="sldNum" sz="quarter" idx="12"/>
          </p:nvPr>
        </p:nvSpPr>
        <p:spPr/>
        <p:txBody>
          <a:bodyPr/>
          <a:lstStyle/>
          <a:p>
            <a:fld id="{6D61037C-59BB-4F94-B675-C512330F10AA}" type="slidenum">
              <a:rPr lang="da-DK" smtClean="0"/>
              <a:t>‹nr.›</a:t>
            </a:fld>
            <a:endParaRPr lang="da-DK"/>
          </a:p>
        </p:txBody>
      </p:sp>
      <p:sp>
        <p:nvSpPr>
          <p:cNvPr id="6" name="Rektangel 5">
            <a:extLst>
              <a:ext uri="{FF2B5EF4-FFF2-40B4-BE49-F238E27FC236}">
                <a16:creationId xmlns:a16="http://schemas.microsoft.com/office/drawing/2014/main" id="{2EC63BEE-04B3-43AB-B234-A2396815296F}"/>
              </a:ext>
            </a:extLst>
          </p:cNvPr>
          <p:cNvSpPr/>
          <p:nvPr/>
        </p:nvSpPr>
        <p:spPr>
          <a:xfrm>
            <a:off x="0" y="0"/>
            <a:ext cx="12192000" cy="154616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7" name="Titel 1">
            <a:extLst>
              <a:ext uri="{FF2B5EF4-FFF2-40B4-BE49-F238E27FC236}">
                <a16:creationId xmlns:a16="http://schemas.microsoft.com/office/drawing/2014/main" id="{CEF286B0-BB3E-4828-93D3-C558CBA3313A}"/>
              </a:ext>
            </a:extLst>
          </p:cNvPr>
          <p:cNvSpPr>
            <a:spLocks noGrp="1"/>
          </p:cNvSpPr>
          <p:nvPr>
            <p:ph type="title" hasCustomPrompt="1"/>
          </p:nvPr>
        </p:nvSpPr>
        <p:spPr>
          <a:xfrm>
            <a:off x="838200" y="365126"/>
            <a:ext cx="10515600" cy="939800"/>
          </a:xfrm>
        </p:spPr>
        <p:txBody>
          <a:bodyPr>
            <a:noAutofit/>
          </a:bodyPr>
          <a:lstStyle>
            <a:lvl1pPr>
              <a:defRPr sz="3600">
                <a:solidFill>
                  <a:schemeClr val="bg1"/>
                </a:solidFill>
              </a:defRPr>
            </a:lvl1pPr>
          </a:lstStyle>
          <a:p>
            <a:r>
              <a:rPr lang="da-DK"/>
              <a:t>Titel</a:t>
            </a:r>
            <a:br>
              <a:rPr lang="da-DK"/>
            </a:br>
            <a:r>
              <a:rPr lang="da-DK"/>
              <a:t>evt. undertitel</a:t>
            </a:r>
          </a:p>
        </p:txBody>
      </p:sp>
      <p:sp>
        <p:nvSpPr>
          <p:cNvPr id="8" name="Pladsholder til indhold 2">
            <a:extLst>
              <a:ext uri="{FF2B5EF4-FFF2-40B4-BE49-F238E27FC236}">
                <a16:creationId xmlns:a16="http://schemas.microsoft.com/office/drawing/2014/main" id="{A1BBEC7A-7682-4A68-8C92-1C6DF38A0504}"/>
              </a:ext>
            </a:extLst>
          </p:cNvPr>
          <p:cNvSpPr>
            <a:spLocks noGrp="1"/>
          </p:cNvSpPr>
          <p:nvPr>
            <p:ph sz="half" idx="1" hasCustomPrompt="1"/>
          </p:nvPr>
        </p:nvSpPr>
        <p:spPr>
          <a:xfrm>
            <a:off x="838200" y="1825625"/>
            <a:ext cx="6800850" cy="1917700"/>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da-DK"/>
              <a:t>Indsæt tekst eller billede/figur</a:t>
            </a:r>
          </a:p>
          <a:p>
            <a:pPr lvl="1"/>
            <a:r>
              <a:rPr lang="da-DK"/>
              <a:t>Andet niveau</a:t>
            </a:r>
          </a:p>
          <a:p>
            <a:pPr lvl="2"/>
            <a:r>
              <a:rPr lang="da-DK"/>
              <a:t>Tredje niveau</a:t>
            </a:r>
          </a:p>
          <a:p>
            <a:pPr lvl="3"/>
            <a:r>
              <a:rPr lang="da-DK"/>
              <a:t>Fjerde niveau</a:t>
            </a:r>
          </a:p>
          <a:p>
            <a:pPr lvl="4"/>
            <a:r>
              <a:rPr lang="da-DK"/>
              <a:t>Femte niveau</a:t>
            </a:r>
          </a:p>
        </p:txBody>
      </p:sp>
      <p:sp>
        <p:nvSpPr>
          <p:cNvPr id="9" name="Pladsholder til indhold 2">
            <a:extLst>
              <a:ext uri="{FF2B5EF4-FFF2-40B4-BE49-F238E27FC236}">
                <a16:creationId xmlns:a16="http://schemas.microsoft.com/office/drawing/2014/main" id="{26EDB4BF-29EC-4B07-A945-E4AD749B0137}"/>
              </a:ext>
            </a:extLst>
          </p:cNvPr>
          <p:cNvSpPr>
            <a:spLocks noGrp="1"/>
          </p:cNvSpPr>
          <p:nvPr>
            <p:ph sz="half" idx="13" hasCustomPrompt="1"/>
          </p:nvPr>
        </p:nvSpPr>
        <p:spPr>
          <a:xfrm>
            <a:off x="838200" y="3917951"/>
            <a:ext cx="6800850" cy="2044638"/>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da-DK"/>
              <a:t>Indsæt tekst eller billede/figur</a:t>
            </a:r>
          </a:p>
          <a:p>
            <a:pPr lvl="1"/>
            <a:r>
              <a:rPr lang="da-DK"/>
              <a:t>Andet niveau</a:t>
            </a:r>
          </a:p>
          <a:p>
            <a:pPr lvl="2"/>
            <a:r>
              <a:rPr lang="da-DK"/>
              <a:t>Tredje niveau</a:t>
            </a:r>
          </a:p>
          <a:p>
            <a:pPr lvl="3"/>
            <a:r>
              <a:rPr lang="da-DK"/>
              <a:t>Fjerde niveau</a:t>
            </a:r>
          </a:p>
          <a:p>
            <a:pPr lvl="4"/>
            <a:r>
              <a:rPr lang="da-DK"/>
              <a:t>Femte niveau</a:t>
            </a:r>
          </a:p>
        </p:txBody>
      </p:sp>
      <p:sp>
        <p:nvSpPr>
          <p:cNvPr id="11" name="Pladsholder til tekst 23">
            <a:extLst>
              <a:ext uri="{FF2B5EF4-FFF2-40B4-BE49-F238E27FC236}">
                <a16:creationId xmlns:a16="http://schemas.microsoft.com/office/drawing/2014/main" id="{CA8BCC4C-FE58-4CFD-9EC6-B1CBE92ECD41}"/>
              </a:ext>
            </a:extLst>
          </p:cNvPr>
          <p:cNvSpPr>
            <a:spLocks noGrp="1"/>
          </p:cNvSpPr>
          <p:nvPr>
            <p:ph type="body" sz="quarter" idx="17" hasCustomPrompt="1"/>
          </p:nvPr>
        </p:nvSpPr>
        <p:spPr>
          <a:xfrm>
            <a:off x="10083875" y="6089588"/>
            <a:ext cx="1902558" cy="564979"/>
          </a:xfrm>
          <a:blipFill>
            <a:blip>
              <a:extLst>
                <a:ext uri="{96DAC541-7B7A-43D3-8B79-37D633B846F1}">
                  <asvg:svgBlip xmlns:asvg="http://schemas.microsoft.com/office/drawing/2016/SVG/main" r:embed="rId2"/>
                </a:ext>
              </a:extLst>
            </a:blip>
            <a:stretch>
              <a:fillRect/>
            </a:stretch>
          </a:blipFill>
        </p:spPr>
        <p:txBody>
          <a:bodyPr/>
          <a:lstStyle>
            <a:lvl1pPr marL="0" indent="0">
              <a:buFont typeface="Arial" panose="020B0604020202020204" pitchFamily="34" charset="0"/>
              <a:buNone/>
              <a:defRPr/>
            </a:lvl1pPr>
          </a:lstStyle>
          <a:p>
            <a:pPr lvl="0"/>
            <a:r>
              <a:rPr lang="da-DK"/>
              <a:t>            </a:t>
            </a:r>
          </a:p>
        </p:txBody>
      </p:sp>
    </p:spTree>
    <p:extLst>
      <p:ext uri="{BB962C8B-B14F-4D97-AF65-F5344CB8AC3E}">
        <p14:creationId xmlns:p14="http://schemas.microsoft.com/office/powerpoint/2010/main" val="20282704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o indholdsobjekter version 1">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7CDDC211-4C71-4825-B49D-15A9AE9DFC21}"/>
              </a:ext>
            </a:extLst>
          </p:cNvPr>
          <p:cNvSpPr/>
          <p:nvPr userDrawn="1"/>
        </p:nvSpPr>
        <p:spPr>
          <a:xfrm>
            <a:off x="0" y="0"/>
            <a:ext cx="12192000" cy="154616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 name="Pladsholder til indhold 2">
            <a:extLst>
              <a:ext uri="{FF2B5EF4-FFF2-40B4-BE49-F238E27FC236}">
                <a16:creationId xmlns:a16="http://schemas.microsoft.com/office/drawing/2014/main" id="{C9F72B32-251E-42CA-8012-E42DBCA560EF}"/>
              </a:ext>
            </a:extLst>
          </p:cNvPr>
          <p:cNvSpPr>
            <a:spLocks noGrp="1"/>
          </p:cNvSpPr>
          <p:nvPr>
            <p:ph sz="half" idx="1" hasCustomPrompt="1"/>
          </p:nvPr>
        </p:nvSpPr>
        <p:spPr>
          <a:xfrm>
            <a:off x="838200" y="1825625"/>
            <a:ext cx="5181600" cy="4136964"/>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da-DK"/>
              <a:t>Indsæt tekst eller billede/figur</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F85D0A9A-A6F9-4918-B6EB-2217B98CF6C5}"/>
              </a:ext>
            </a:extLst>
          </p:cNvPr>
          <p:cNvSpPr>
            <a:spLocks noGrp="1"/>
          </p:cNvSpPr>
          <p:nvPr>
            <p:ph sz="half" idx="2" hasCustomPrompt="1"/>
          </p:nvPr>
        </p:nvSpPr>
        <p:spPr>
          <a:xfrm>
            <a:off x="6172200" y="1825625"/>
            <a:ext cx="5181600" cy="4136964"/>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da-DK"/>
              <a:t>Indsæt tekst eller billede/figur</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9B9877CF-60E5-451B-A892-B9524C9A6E92}"/>
              </a:ext>
            </a:extLst>
          </p:cNvPr>
          <p:cNvSpPr>
            <a:spLocks noGrp="1"/>
          </p:cNvSpPr>
          <p:nvPr>
            <p:ph type="dt" sz="half" idx="10"/>
          </p:nvPr>
        </p:nvSpPr>
        <p:spPr/>
        <p:txBody>
          <a:bodyPr/>
          <a:lstStyle/>
          <a:p>
            <a:fld id="{60A2A2F5-2450-49E9-81EA-44DAB8847AB2}" type="datetimeFigureOut">
              <a:rPr lang="da-DK" smtClean="0"/>
              <a:t>22-09-2026</a:t>
            </a:fld>
            <a:endParaRPr lang="da-DK"/>
          </a:p>
        </p:txBody>
      </p:sp>
      <p:sp>
        <p:nvSpPr>
          <p:cNvPr id="6" name="Pladsholder til sidefod 5">
            <a:extLst>
              <a:ext uri="{FF2B5EF4-FFF2-40B4-BE49-F238E27FC236}">
                <a16:creationId xmlns:a16="http://schemas.microsoft.com/office/drawing/2014/main" id="{27B5B6B7-0228-4ACA-BF99-657788E4E57E}"/>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1BDE314D-9EAF-4A64-9C88-FE3E3FEFB8D1}"/>
              </a:ext>
            </a:extLst>
          </p:cNvPr>
          <p:cNvSpPr>
            <a:spLocks noGrp="1"/>
          </p:cNvSpPr>
          <p:nvPr>
            <p:ph type="sldNum" sz="quarter" idx="12"/>
          </p:nvPr>
        </p:nvSpPr>
        <p:spPr/>
        <p:txBody>
          <a:bodyPr/>
          <a:lstStyle/>
          <a:p>
            <a:fld id="{6D61037C-59BB-4F94-B675-C512330F10AA}" type="slidenum">
              <a:rPr lang="da-DK" smtClean="0"/>
              <a:t>‹nr.›</a:t>
            </a:fld>
            <a:endParaRPr lang="da-DK"/>
          </a:p>
        </p:txBody>
      </p:sp>
      <p:sp>
        <p:nvSpPr>
          <p:cNvPr id="8" name="Rektangel 7">
            <a:extLst>
              <a:ext uri="{FF2B5EF4-FFF2-40B4-BE49-F238E27FC236}">
                <a16:creationId xmlns:a16="http://schemas.microsoft.com/office/drawing/2014/main" id="{F8007E7C-8CF9-439D-AF1E-7B80D4B8C180}"/>
              </a:ext>
            </a:extLst>
          </p:cNvPr>
          <p:cNvSpPr/>
          <p:nvPr/>
        </p:nvSpPr>
        <p:spPr>
          <a:xfrm>
            <a:off x="0" y="0"/>
            <a:ext cx="12192000" cy="154616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 name="Titel 1">
            <a:extLst>
              <a:ext uri="{FF2B5EF4-FFF2-40B4-BE49-F238E27FC236}">
                <a16:creationId xmlns:a16="http://schemas.microsoft.com/office/drawing/2014/main" id="{49FAE0D3-5C80-4CA3-8EE1-7D24BA00A4D9}"/>
              </a:ext>
            </a:extLst>
          </p:cNvPr>
          <p:cNvSpPr>
            <a:spLocks noGrp="1"/>
          </p:cNvSpPr>
          <p:nvPr>
            <p:ph type="title" hasCustomPrompt="1"/>
          </p:nvPr>
        </p:nvSpPr>
        <p:spPr>
          <a:xfrm>
            <a:off x="838200" y="365126"/>
            <a:ext cx="10515600" cy="939800"/>
          </a:xfrm>
        </p:spPr>
        <p:txBody>
          <a:bodyPr/>
          <a:lstStyle>
            <a:lvl1pPr>
              <a:defRPr>
                <a:solidFill>
                  <a:schemeClr val="bg1"/>
                </a:solidFill>
              </a:defRPr>
            </a:lvl1pPr>
          </a:lstStyle>
          <a:p>
            <a:r>
              <a:rPr lang="da-DK"/>
              <a:t>Titel</a:t>
            </a:r>
            <a:br>
              <a:rPr lang="da-DK"/>
            </a:br>
            <a:r>
              <a:rPr lang="da-DK"/>
              <a:t>evt. undertitel</a:t>
            </a:r>
          </a:p>
        </p:txBody>
      </p:sp>
      <p:sp>
        <p:nvSpPr>
          <p:cNvPr id="11" name="Pladsholder til tekst 23">
            <a:extLst>
              <a:ext uri="{FF2B5EF4-FFF2-40B4-BE49-F238E27FC236}">
                <a16:creationId xmlns:a16="http://schemas.microsoft.com/office/drawing/2014/main" id="{6C74B32F-F56F-4E39-A65C-FAD2A0C489A3}"/>
              </a:ext>
            </a:extLst>
          </p:cNvPr>
          <p:cNvSpPr>
            <a:spLocks noGrp="1"/>
          </p:cNvSpPr>
          <p:nvPr>
            <p:ph type="body" sz="quarter" idx="17" hasCustomPrompt="1"/>
          </p:nvPr>
        </p:nvSpPr>
        <p:spPr>
          <a:xfrm>
            <a:off x="10083875" y="6089588"/>
            <a:ext cx="1902558" cy="564979"/>
          </a:xfrm>
          <a:blipFill>
            <a:blip>
              <a:extLst>
                <a:ext uri="{96DAC541-7B7A-43D3-8B79-37D633B846F1}">
                  <asvg:svgBlip xmlns:asvg="http://schemas.microsoft.com/office/drawing/2016/SVG/main" r:embed="rId2"/>
                </a:ext>
              </a:extLst>
            </a:blip>
            <a:stretch>
              <a:fillRect/>
            </a:stretch>
          </a:blipFill>
        </p:spPr>
        <p:txBody>
          <a:bodyPr/>
          <a:lstStyle>
            <a:lvl1pPr marL="0" indent="0">
              <a:buFont typeface="Arial" panose="020B0604020202020204" pitchFamily="34" charset="0"/>
              <a:buNone/>
              <a:defRPr/>
            </a:lvl1pPr>
          </a:lstStyle>
          <a:p>
            <a:pPr lvl="0"/>
            <a:r>
              <a:rPr lang="da-DK"/>
              <a:t>            </a:t>
            </a:r>
          </a:p>
        </p:txBody>
      </p:sp>
    </p:spTree>
    <p:extLst>
      <p:ext uri="{BB962C8B-B14F-4D97-AF65-F5344CB8AC3E}">
        <p14:creationId xmlns:p14="http://schemas.microsoft.com/office/powerpoint/2010/main" val="18488738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o indholdsobjekter version 2">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198AE99D-16E4-4FE3-AA37-AE271A3D9E9B}"/>
              </a:ext>
            </a:extLst>
          </p:cNvPr>
          <p:cNvSpPr/>
          <p:nvPr userDrawn="1"/>
        </p:nvSpPr>
        <p:spPr>
          <a:xfrm>
            <a:off x="0" y="0"/>
            <a:ext cx="12192000" cy="154616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 name="Pladsholder til dato 2">
            <a:extLst>
              <a:ext uri="{FF2B5EF4-FFF2-40B4-BE49-F238E27FC236}">
                <a16:creationId xmlns:a16="http://schemas.microsoft.com/office/drawing/2014/main" id="{3E94D567-44D7-4803-B3EF-583574C548E5}"/>
              </a:ext>
            </a:extLst>
          </p:cNvPr>
          <p:cNvSpPr>
            <a:spLocks noGrp="1"/>
          </p:cNvSpPr>
          <p:nvPr>
            <p:ph type="dt" sz="half" idx="10"/>
          </p:nvPr>
        </p:nvSpPr>
        <p:spPr/>
        <p:txBody>
          <a:bodyPr/>
          <a:lstStyle/>
          <a:p>
            <a:fld id="{60A2A2F5-2450-49E9-81EA-44DAB8847AB2}" type="datetimeFigureOut">
              <a:rPr lang="da-DK" smtClean="0"/>
              <a:t>22-09-2026</a:t>
            </a:fld>
            <a:endParaRPr lang="da-DK"/>
          </a:p>
        </p:txBody>
      </p:sp>
      <p:sp>
        <p:nvSpPr>
          <p:cNvPr id="4" name="Pladsholder til sidefod 3">
            <a:extLst>
              <a:ext uri="{FF2B5EF4-FFF2-40B4-BE49-F238E27FC236}">
                <a16:creationId xmlns:a16="http://schemas.microsoft.com/office/drawing/2014/main" id="{DBE15A52-9665-4BC1-8039-0A4A8D4D3F7E}"/>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A6EC30CA-CB20-462D-8DB0-94E43AA4D796}"/>
              </a:ext>
            </a:extLst>
          </p:cNvPr>
          <p:cNvSpPr>
            <a:spLocks noGrp="1"/>
          </p:cNvSpPr>
          <p:nvPr>
            <p:ph type="sldNum" sz="quarter" idx="12"/>
          </p:nvPr>
        </p:nvSpPr>
        <p:spPr/>
        <p:txBody>
          <a:bodyPr/>
          <a:lstStyle/>
          <a:p>
            <a:fld id="{6D61037C-59BB-4F94-B675-C512330F10AA}" type="slidenum">
              <a:rPr lang="da-DK" smtClean="0"/>
              <a:t>‹nr.›</a:t>
            </a:fld>
            <a:endParaRPr lang="da-DK"/>
          </a:p>
        </p:txBody>
      </p:sp>
      <p:sp>
        <p:nvSpPr>
          <p:cNvPr id="6" name="Pladsholder til indhold 2">
            <a:extLst>
              <a:ext uri="{FF2B5EF4-FFF2-40B4-BE49-F238E27FC236}">
                <a16:creationId xmlns:a16="http://schemas.microsoft.com/office/drawing/2014/main" id="{031457ED-8972-44E5-8546-F8F2EE2060F9}"/>
              </a:ext>
            </a:extLst>
          </p:cNvPr>
          <p:cNvSpPr>
            <a:spLocks noGrp="1"/>
          </p:cNvSpPr>
          <p:nvPr>
            <p:ph sz="half" idx="1" hasCustomPrompt="1"/>
          </p:nvPr>
        </p:nvSpPr>
        <p:spPr>
          <a:xfrm>
            <a:off x="838200" y="1825625"/>
            <a:ext cx="6800850" cy="4136964"/>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da-DK"/>
              <a:t>Indsæt tekst eller billede/figur</a:t>
            </a:r>
          </a:p>
          <a:p>
            <a:pPr lvl="1"/>
            <a:r>
              <a:rPr lang="da-DK"/>
              <a:t>Andet niveau</a:t>
            </a:r>
          </a:p>
          <a:p>
            <a:pPr lvl="2"/>
            <a:r>
              <a:rPr lang="da-DK"/>
              <a:t>Tredje niveau</a:t>
            </a:r>
          </a:p>
          <a:p>
            <a:pPr lvl="3"/>
            <a:r>
              <a:rPr lang="da-DK"/>
              <a:t>Fjerde niveau</a:t>
            </a:r>
          </a:p>
          <a:p>
            <a:pPr lvl="4"/>
            <a:r>
              <a:rPr lang="da-DK"/>
              <a:t>Femte niveau</a:t>
            </a:r>
          </a:p>
        </p:txBody>
      </p:sp>
      <p:sp>
        <p:nvSpPr>
          <p:cNvPr id="7" name="Pladsholder til indhold 3">
            <a:extLst>
              <a:ext uri="{FF2B5EF4-FFF2-40B4-BE49-F238E27FC236}">
                <a16:creationId xmlns:a16="http://schemas.microsoft.com/office/drawing/2014/main" id="{1A17DA96-3487-4271-BBF1-BB613070B9A1}"/>
              </a:ext>
            </a:extLst>
          </p:cNvPr>
          <p:cNvSpPr>
            <a:spLocks noGrp="1"/>
          </p:cNvSpPr>
          <p:nvPr>
            <p:ph sz="half" idx="2" hasCustomPrompt="1"/>
          </p:nvPr>
        </p:nvSpPr>
        <p:spPr>
          <a:xfrm>
            <a:off x="7810500" y="1825625"/>
            <a:ext cx="3543300" cy="4136964"/>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da-DK"/>
              <a:t>Indsæt tekst eller billede/figur</a:t>
            </a:r>
          </a:p>
          <a:p>
            <a:pPr lvl="1"/>
            <a:r>
              <a:rPr lang="da-DK"/>
              <a:t>Andet niveau</a:t>
            </a:r>
          </a:p>
          <a:p>
            <a:pPr lvl="2"/>
            <a:r>
              <a:rPr lang="da-DK"/>
              <a:t>Tredje niveau</a:t>
            </a:r>
          </a:p>
          <a:p>
            <a:pPr lvl="3"/>
            <a:r>
              <a:rPr lang="da-DK"/>
              <a:t>Fjerde niveau</a:t>
            </a:r>
          </a:p>
          <a:p>
            <a:pPr lvl="4"/>
            <a:r>
              <a:rPr lang="da-DK"/>
              <a:t>Femte niveau</a:t>
            </a:r>
          </a:p>
        </p:txBody>
      </p:sp>
      <p:sp>
        <p:nvSpPr>
          <p:cNvPr id="8" name="Rektangel 7">
            <a:extLst>
              <a:ext uri="{FF2B5EF4-FFF2-40B4-BE49-F238E27FC236}">
                <a16:creationId xmlns:a16="http://schemas.microsoft.com/office/drawing/2014/main" id="{40B73B38-F5E5-4CCE-B28E-CB1405705F18}"/>
              </a:ext>
            </a:extLst>
          </p:cNvPr>
          <p:cNvSpPr/>
          <p:nvPr/>
        </p:nvSpPr>
        <p:spPr>
          <a:xfrm>
            <a:off x="0" y="0"/>
            <a:ext cx="12192000" cy="154616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 name="Titel 1">
            <a:extLst>
              <a:ext uri="{FF2B5EF4-FFF2-40B4-BE49-F238E27FC236}">
                <a16:creationId xmlns:a16="http://schemas.microsoft.com/office/drawing/2014/main" id="{DA27CF51-03CD-48C2-924B-E832B3D26CFF}"/>
              </a:ext>
            </a:extLst>
          </p:cNvPr>
          <p:cNvSpPr>
            <a:spLocks noGrp="1"/>
          </p:cNvSpPr>
          <p:nvPr>
            <p:ph type="title" hasCustomPrompt="1"/>
          </p:nvPr>
        </p:nvSpPr>
        <p:spPr>
          <a:xfrm>
            <a:off x="838200" y="365126"/>
            <a:ext cx="10515600" cy="939800"/>
          </a:xfrm>
        </p:spPr>
        <p:txBody>
          <a:bodyPr/>
          <a:lstStyle>
            <a:lvl1pPr>
              <a:defRPr>
                <a:solidFill>
                  <a:schemeClr val="bg1"/>
                </a:solidFill>
              </a:defRPr>
            </a:lvl1pPr>
          </a:lstStyle>
          <a:p>
            <a:r>
              <a:rPr lang="da-DK"/>
              <a:t>Titel</a:t>
            </a:r>
            <a:br>
              <a:rPr lang="da-DK"/>
            </a:br>
            <a:r>
              <a:rPr lang="da-DK"/>
              <a:t>evt. undertitel</a:t>
            </a:r>
          </a:p>
        </p:txBody>
      </p:sp>
      <p:sp>
        <p:nvSpPr>
          <p:cNvPr id="11" name="Pladsholder til tekst 23">
            <a:extLst>
              <a:ext uri="{FF2B5EF4-FFF2-40B4-BE49-F238E27FC236}">
                <a16:creationId xmlns:a16="http://schemas.microsoft.com/office/drawing/2014/main" id="{A34EACBF-D623-42E9-9F02-0B0883279F5A}"/>
              </a:ext>
            </a:extLst>
          </p:cNvPr>
          <p:cNvSpPr>
            <a:spLocks noGrp="1"/>
          </p:cNvSpPr>
          <p:nvPr>
            <p:ph type="body" sz="quarter" idx="17" hasCustomPrompt="1"/>
          </p:nvPr>
        </p:nvSpPr>
        <p:spPr>
          <a:xfrm>
            <a:off x="10083875" y="6089588"/>
            <a:ext cx="1902558" cy="564979"/>
          </a:xfrm>
          <a:blipFill>
            <a:blip>
              <a:extLst>
                <a:ext uri="{96DAC541-7B7A-43D3-8B79-37D633B846F1}">
                  <asvg:svgBlip xmlns:asvg="http://schemas.microsoft.com/office/drawing/2016/SVG/main" r:embed="rId2"/>
                </a:ext>
              </a:extLst>
            </a:blip>
            <a:stretch>
              <a:fillRect/>
            </a:stretch>
          </a:blipFill>
        </p:spPr>
        <p:txBody>
          <a:bodyPr/>
          <a:lstStyle>
            <a:lvl1pPr marL="0" indent="0">
              <a:buFont typeface="Arial" panose="020B0604020202020204" pitchFamily="34" charset="0"/>
              <a:buNone/>
              <a:defRPr/>
            </a:lvl1pPr>
          </a:lstStyle>
          <a:p>
            <a:pPr lvl="0"/>
            <a:r>
              <a:rPr lang="da-DK"/>
              <a:t>            </a:t>
            </a:r>
          </a:p>
        </p:txBody>
      </p:sp>
    </p:spTree>
    <p:extLst>
      <p:ext uri="{BB962C8B-B14F-4D97-AF65-F5344CB8AC3E}">
        <p14:creationId xmlns:p14="http://schemas.microsoft.com/office/powerpoint/2010/main" val="3720011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Underoverskrift og To indholdsobjekter">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57CBD979-055E-4E2F-8B03-F1CA90168E49}"/>
              </a:ext>
            </a:extLst>
          </p:cNvPr>
          <p:cNvSpPr/>
          <p:nvPr userDrawn="1"/>
        </p:nvSpPr>
        <p:spPr>
          <a:xfrm>
            <a:off x="0" y="0"/>
            <a:ext cx="12192000" cy="154616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 name="Pladsholder til dato 2">
            <a:extLst>
              <a:ext uri="{FF2B5EF4-FFF2-40B4-BE49-F238E27FC236}">
                <a16:creationId xmlns:a16="http://schemas.microsoft.com/office/drawing/2014/main" id="{A6759A7A-4AF4-4BCD-B89D-6C4B1ED46639}"/>
              </a:ext>
            </a:extLst>
          </p:cNvPr>
          <p:cNvSpPr>
            <a:spLocks noGrp="1"/>
          </p:cNvSpPr>
          <p:nvPr>
            <p:ph type="dt" sz="half" idx="10"/>
          </p:nvPr>
        </p:nvSpPr>
        <p:spPr/>
        <p:txBody>
          <a:bodyPr/>
          <a:lstStyle/>
          <a:p>
            <a:fld id="{60A2A2F5-2450-49E9-81EA-44DAB8847AB2}" type="datetimeFigureOut">
              <a:rPr lang="da-DK" smtClean="0"/>
              <a:t>22-09-2026</a:t>
            </a:fld>
            <a:endParaRPr lang="da-DK"/>
          </a:p>
        </p:txBody>
      </p:sp>
      <p:sp>
        <p:nvSpPr>
          <p:cNvPr id="4" name="Pladsholder til sidefod 3">
            <a:extLst>
              <a:ext uri="{FF2B5EF4-FFF2-40B4-BE49-F238E27FC236}">
                <a16:creationId xmlns:a16="http://schemas.microsoft.com/office/drawing/2014/main" id="{F9E2B0C3-E505-42CB-B636-1C7E542E78CD}"/>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E6305E95-579E-496D-9160-2323B79E069A}"/>
              </a:ext>
            </a:extLst>
          </p:cNvPr>
          <p:cNvSpPr>
            <a:spLocks noGrp="1"/>
          </p:cNvSpPr>
          <p:nvPr>
            <p:ph type="sldNum" sz="quarter" idx="12"/>
          </p:nvPr>
        </p:nvSpPr>
        <p:spPr/>
        <p:txBody>
          <a:bodyPr/>
          <a:lstStyle/>
          <a:p>
            <a:fld id="{6D61037C-59BB-4F94-B675-C512330F10AA}" type="slidenum">
              <a:rPr lang="da-DK" smtClean="0"/>
              <a:t>‹nr.›</a:t>
            </a:fld>
            <a:endParaRPr lang="da-DK"/>
          </a:p>
        </p:txBody>
      </p:sp>
      <p:sp>
        <p:nvSpPr>
          <p:cNvPr id="6" name="Rektangel 5">
            <a:extLst>
              <a:ext uri="{FF2B5EF4-FFF2-40B4-BE49-F238E27FC236}">
                <a16:creationId xmlns:a16="http://schemas.microsoft.com/office/drawing/2014/main" id="{0722AFCF-C633-4DD6-8083-176933DE9A09}"/>
              </a:ext>
            </a:extLst>
          </p:cNvPr>
          <p:cNvSpPr/>
          <p:nvPr/>
        </p:nvSpPr>
        <p:spPr>
          <a:xfrm>
            <a:off x="0" y="0"/>
            <a:ext cx="12192000" cy="154616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7" name="Titel 1">
            <a:extLst>
              <a:ext uri="{FF2B5EF4-FFF2-40B4-BE49-F238E27FC236}">
                <a16:creationId xmlns:a16="http://schemas.microsoft.com/office/drawing/2014/main" id="{6042B528-0DC1-4869-8368-ECCE6E36D76C}"/>
              </a:ext>
            </a:extLst>
          </p:cNvPr>
          <p:cNvSpPr>
            <a:spLocks noGrp="1"/>
          </p:cNvSpPr>
          <p:nvPr>
            <p:ph type="title" hasCustomPrompt="1"/>
          </p:nvPr>
        </p:nvSpPr>
        <p:spPr>
          <a:xfrm>
            <a:off x="838200" y="365126"/>
            <a:ext cx="10515600" cy="939800"/>
          </a:xfrm>
        </p:spPr>
        <p:txBody>
          <a:bodyPr/>
          <a:lstStyle>
            <a:lvl1pPr>
              <a:defRPr>
                <a:solidFill>
                  <a:schemeClr val="bg1"/>
                </a:solidFill>
              </a:defRPr>
            </a:lvl1pPr>
          </a:lstStyle>
          <a:p>
            <a:r>
              <a:rPr lang="da-DK"/>
              <a:t>Titel</a:t>
            </a:r>
            <a:br>
              <a:rPr lang="da-DK"/>
            </a:br>
            <a:r>
              <a:rPr lang="da-DK"/>
              <a:t>evt. undertitel</a:t>
            </a:r>
          </a:p>
        </p:txBody>
      </p:sp>
      <p:sp>
        <p:nvSpPr>
          <p:cNvPr id="8" name="Pladsholder til indhold 1">
            <a:extLst>
              <a:ext uri="{FF2B5EF4-FFF2-40B4-BE49-F238E27FC236}">
                <a16:creationId xmlns:a16="http://schemas.microsoft.com/office/drawing/2014/main" id="{097F6B4C-F8FD-4040-B15D-BAC778B6DA3A}"/>
              </a:ext>
            </a:extLst>
          </p:cNvPr>
          <p:cNvSpPr>
            <a:spLocks noGrp="1"/>
          </p:cNvSpPr>
          <p:nvPr>
            <p:ph sz="half" idx="1"/>
          </p:nvPr>
        </p:nvSpPr>
        <p:spPr>
          <a:xfrm>
            <a:off x="2309519" y="1825625"/>
            <a:ext cx="4680000" cy="4136964"/>
          </a:xfrm>
        </p:spPr>
        <p:txBody>
          <a:bodyPr/>
          <a:lstStyle>
            <a:lvl1pPr marL="0" indent="0">
              <a:buNone/>
              <a:defRPr/>
            </a:lvl1pPr>
          </a:lstStyle>
          <a:p>
            <a:pPr lvl="0"/>
            <a:r>
              <a:rPr lang="da-DK"/>
              <a:t>Klik for at redigere teksttypografierne i masteren</a:t>
            </a:r>
          </a:p>
        </p:txBody>
      </p:sp>
      <p:sp>
        <p:nvSpPr>
          <p:cNvPr id="9" name="Pladsholder til indhold 2">
            <a:extLst>
              <a:ext uri="{FF2B5EF4-FFF2-40B4-BE49-F238E27FC236}">
                <a16:creationId xmlns:a16="http://schemas.microsoft.com/office/drawing/2014/main" id="{77336AE2-67BA-4EB9-8C67-12827A8B2E3B}"/>
              </a:ext>
            </a:extLst>
          </p:cNvPr>
          <p:cNvSpPr>
            <a:spLocks noGrp="1"/>
          </p:cNvSpPr>
          <p:nvPr>
            <p:ph sz="half" idx="2"/>
          </p:nvPr>
        </p:nvSpPr>
        <p:spPr>
          <a:xfrm>
            <a:off x="7227276" y="1825625"/>
            <a:ext cx="4126524" cy="4136964"/>
          </a:xfrm>
        </p:spPr>
        <p:txBody>
          <a:bodyPr/>
          <a:lstStyle>
            <a:lvl1pPr marL="0" indent="0">
              <a:buNone/>
              <a:defRPr/>
            </a:lvl1pPr>
          </a:lstStyle>
          <a:p>
            <a:pPr lvl="0"/>
            <a:r>
              <a:rPr lang="da-DK"/>
              <a:t>Klik for at redigere teksttypografierne i masteren</a:t>
            </a:r>
          </a:p>
        </p:txBody>
      </p:sp>
      <p:sp>
        <p:nvSpPr>
          <p:cNvPr id="10" name="Pladsholder til indhold 4">
            <a:extLst>
              <a:ext uri="{FF2B5EF4-FFF2-40B4-BE49-F238E27FC236}">
                <a16:creationId xmlns:a16="http://schemas.microsoft.com/office/drawing/2014/main" id="{1869BDE1-0643-4E0D-9B82-DBB3859F815E}"/>
              </a:ext>
            </a:extLst>
          </p:cNvPr>
          <p:cNvSpPr>
            <a:spLocks noGrp="1"/>
          </p:cNvSpPr>
          <p:nvPr>
            <p:ph sz="quarter" idx="13"/>
          </p:nvPr>
        </p:nvSpPr>
        <p:spPr>
          <a:xfrm>
            <a:off x="355879" y="1825625"/>
            <a:ext cx="1744226" cy="331787"/>
          </a:xfrm>
        </p:spPr>
        <p:txBody>
          <a:bodyPr/>
          <a:lstStyle>
            <a:lvl1pPr marL="0" indent="0">
              <a:buNone/>
              <a:defRPr b="1">
                <a:latin typeface="+mj-lt"/>
              </a:defRPr>
            </a:lvl1pPr>
          </a:lstStyle>
          <a:p>
            <a:pPr lvl="0"/>
            <a:r>
              <a:rPr lang="da-DK"/>
              <a:t>Klik for at redigere teksttypografierne i masteren</a:t>
            </a:r>
          </a:p>
        </p:txBody>
      </p:sp>
      <p:sp>
        <p:nvSpPr>
          <p:cNvPr id="12" name="Pladsholder til tekst 23">
            <a:extLst>
              <a:ext uri="{FF2B5EF4-FFF2-40B4-BE49-F238E27FC236}">
                <a16:creationId xmlns:a16="http://schemas.microsoft.com/office/drawing/2014/main" id="{ADE06E5A-FB1A-4706-B83C-118647A11A68}"/>
              </a:ext>
            </a:extLst>
          </p:cNvPr>
          <p:cNvSpPr>
            <a:spLocks noGrp="1"/>
          </p:cNvSpPr>
          <p:nvPr>
            <p:ph type="body" sz="quarter" idx="17" hasCustomPrompt="1"/>
          </p:nvPr>
        </p:nvSpPr>
        <p:spPr>
          <a:xfrm>
            <a:off x="10083875" y="6089588"/>
            <a:ext cx="1902558" cy="564979"/>
          </a:xfrm>
          <a:blipFill>
            <a:blip>
              <a:extLst>
                <a:ext uri="{96DAC541-7B7A-43D3-8B79-37D633B846F1}">
                  <asvg:svgBlip xmlns:asvg="http://schemas.microsoft.com/office/drawing/2016/SVG/main" r:embed="rId2"/>
                </a:ext>
              </a:extLst>
            </a:blip>
            <a:stretch>
              <a:fillRect/>
            </a:stretch>
          </a:blipFill>
        </p:spPr>
        <p:txBody>
          <a:bodyPr/>
          <a:lstStyle>
            <a:lvl1pPr marL="0" indent="0">
              <a:buFont typeface="Arial" panose="020B0604020202020204" pitchFamily="34" charset="0"/>
              <a:buNone/>
              <a:defRPr/>
            </a:lvl1pPr>
          </a:lstStyle>
          <a:p>
            <a:pPr lvl="0"/>
            <a:r>
              <a:rPr lang="da-DK"/>
              <a:t>            </a:t>
            </a:r>
          </a:p>
        </p:txBody>
      </p:sp>
    </p:spTree>
    <p:extLst>
      <p:ext uri="{BB962C8B-B14F-4D97-AF65-F5344CB8AC3E}">
        <p14:creationId xmlns:p14="http://schemas.microsoft.com/office/powerpoint/2010/main" val="13025985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re indholdsobjekter version 1">
    <p:spTree>
      <p:nvGrpSpPr>
        <p:cNvPr id="1" name=""/>
        <p:cNvGrpSpPr/>
        <p:nvPr/>
      </p:nvGrpSpPr>
      <p:grpSpPr>
        <a:xfrm>
          <a:off x="0" y="0"/>
          <a:ext cx="0" cy="0"/>
          <a:chOff x="0" y="0"/>
          <a:chExt cx="0" cy="0"/>
        </a:xfrm>
      </p:grpSpPr>
      <p:sp>
        <p:nvSpPr>
          <p:cNvPr id="3" name="Pladsholder til dato 2">
            <a:extLst>
              <a:ext uri="{FF2B5EF4-FFF2-40B4-BE49-F238E27FC236}">
                <a16:creationId xmlns:a16="http://schemas.microsoft.com/office/drawing/2014/main" id="{F0E41B4E-7CF2-489E-B9E6-DB8E91CB6CCC}"/>
              </a:ext>
            </a:extLst>
          </p:cNvPr>
          <p:cNvSpPr>
            <a:spLocks noGrp="1"/>
          </p:cNvSpPr>
          <p:nvPr>
            <p:ph type="dt" sz="half" idx="10"/>
          </p:nvPr>
        </p:nvSpPr>
        <p:spPr/>
        <p:txBody>
          <a:bodyPr/>
          <a:lstStyle/>
          <a:p>
            <a:fld id="{60A2A2F5-2450-49E9-81EA-44DAB8847AB2}" type="datetimeFigureOut">
              <a:rPr lang="da-DK" smtClean="0"/>
              <a:t>22-09-2026</a:t>
            </a:fld>
            <a:endParaRPr lang="da-DK"/>
          </a:p>
        </p:txBody>
      </p:sp>
      <p:sp>
        <p:nvSpPr>
          <p:cNvPr id="4" name="Pladsholder til sidefod 3">
            <a:extLst>
              <a:ext uri="{FF2B5EF4-FFF2-40B4-BE49-F238E27FC236}">
                <a16:creationId xmlns:a16="http://schemas.microsoft.com/office/drawing/2014/main" id="{CD9BF514-53DE-429F-B249-CBDCCCCDBF19}"/>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CC6D81CC-87D8-441A-8333-5D8AC709EFAE}"/>
              </a:ext>
            </a:extLst>
          </p:cNvPr>
          <p:cNvSpPr>
            <a:spLocks noGrp="1"/>
          </p:cNvSpPr>
          <p:nvPr>
            <p:ph type="sldNum" sz="quarter" idx="12"/>
          </p:nvPr>
        </p:nvSpPr>
        <p:spPr/>
        <p:txBody>
          <a:bodyPr/>
          <a:lstStyle/>
          <a:p>
            <a:fld id="{6D61037C-59BB-4F94-B675-C512330F10AA}" type="slidenum">
              <a:rPr lang="da-DK" smtClean="0"/>
              <a:t>‹nr.›</a:t>
            </a:fld>
            <a:endParaRPr lang="da-DK"/>
          </a:p>
        </p:txBody>
      </p:sp>
      <p:sp>
        <p:nvSpPr>
          <p:cNvPr id="6" name="Pladsholder til indhold 2">
            <a:extLst>
              <a:ext uri="{FF2B5EF4-FFF2-40B4-BE49-F238E27FC236}">
                <a16:creationId xmlns:a16="http://schemas.microsoft.com/office/drawing/2014/main" id="{D3F6DBB1-F42C-488A-9F46-FC2E817A01AF}"/>
              </a:ext>
            </a:extLst>
          </p:cNvPr>
          <p:cNvSpPr>
            <a:spLocks noGrp="1"/>
          </p:cNvSpPr>
          <p:nvPr>
            <p:ph sz="half" idx="1" hasCustomPrompt="1"/>
          </p:nvPr>
        </p:nvSpPr>
        <p:spPr>
          <a:xfrm>
            <a:off x="838200" y="1825625"/>
            <a:ext cx="5181600" cy="4136964"/>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da-DK"/>
              <a:t>Indsæt tekst eller billede/figur</a:t>
            </a:r>
          </a:p>
          <a:p>
            <a:pPr lvl="1"/>
            <a:r>
              <a:rPr lang="da-DK"/>
              <a:t>Andet niveau</a:t>
            </a:r>
          </a:p>
          <a:p>
            <a:pPr lvl="2"/>
            <a:r>
              <a:rPr lang="da-DK"/>
              <a:t>Tredje niveau</a:t>
            </a:r>
          </a:p>
          <a:p>
            <a:pPr lvl="3"/>
            <a:r>
              <a:rPr lang="da-DK"/>
              <a:t>Fjerde niveau</a:t>
            </a:r>
          </a:p>
          <a:p>
            <a:pPr lvl="4"/>
            <a:r>
              <a:rPr lang="da-DK"/>
              <a:t>Femte niveau</a:t>
            </a:r>
          </a:p>
        </p:txBody>
      </p:sp>
      <p:sp>
        <p:nvSpPr>
          <p:cNvPr id="7" name="Pladsholder til indhold 3">
            <a:extLst>
              <a:ext uri="{FF2B5EF4-FFF2-40B4-BE49-F238E27FC236}">
                <a16:creationId xmlns:a16="http://schemas.microsoft.com/office/drawing/2014/main" id="{DDF8C04D-D8AE-4E79-B7B1-E046BB1289CE}"/>
              </a:ext>
            </a:extLst>
          </p:cNvPr>
          <p:cNvSpPr>
            <a:spLocks noGrp="1"/>
          </p:cNvSpPr>
          <p:nvPr>
            <p:ph sz="half" idx="2" hasCustomPrompt="1"/>
          </p:nvPr>
        </p:nvSpPr>
        <p:spPr>
          <a:xfrm>
            <a:off x="6172200" y="1825624"/>
            <a:ext cx="5181600" cy="1889121"/>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da-DK"/>
              <a:t>Indsæt tekst eller billede/figur</a:t>
            </a:r>
          </a:p>
          <a:p>
            <a:pPr lvl="1"/>
            <a:r>
              <a:rPr lang="da-DK"/>
              <a:t>Andet niveau</a:t>
            </a:r>
          </a:p>
          <a:p>
            <a:pPr lvl="2"/>
            <a:r>
              <a:rPr lang="da-DK"/>
              <a:t>Tredje niveau</a:t>
            </a:r>
          </a:p>
          <a:p>
            <a:pPr lvl="3"/>
            <a:r>
              <a:rPr lang="da-DK"/>
              <a:t>Fjerde niveau</a:t>
            </a:r>
          </a:p>
          <a:p>
            <a:pPr lvl="4"/>
            <a:r>
              <a:rPr lang="da-DK"/>
              <a:t>Femte niveau</a:t>
            </a:r>
          </a:p>
        </p:txBody>
      </p:sp>
      <p:sp>
        <p:nvSpPr>
          <p:cNvPr id="8" name="Rektangel 7">
            <a:extLst>
              <a:ext uri="{FF2B5EF4-FFF2-40B4-BE49-F238E27FC236}">
                <a16:creationId xmlns:a16="http://schemas.microsoft.com/office/drawing/2014/main" id="{4F5BD3F3-4B75-4A2F-95E1-854DEA6FA1BC}"/>
              </a:ext>
            </a:extLst>
          </p:cNvPr>
          <p:cNvSpPr/>
          <p:nvPr/>
        </p:nvSpPr>
        <p:spPr>
          <a:xfrm>
            <a:off x="0" y="0"/>
            <a:ext cx="12192000" cy="154616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 name="Titel 1">
            <a:extLst>
              <a:ext uri="{FF2B5EF4-FFF2-40B4-BE49-F238E27FC236}">
                <a16:creationId xmlns:a16="http://schemas.microsoft.com/office/drawing/2014/main" id="{02C959EB-2280-4FE9-9D24-8E9D8CE1FDDA}"/>
              </a:ext>
            </a:extLst>
          </p:cNvPr>
          <p:cNvSpPr>
            <a:spLocks noGrp="1"/>
          </p:cNvSpPr>
          <p:nvPr>
            <p:ph type="title" hasCustomPrompt="1"/>
          </p:nvPr>
        </p:nvSpPr>
        <p:spPr>
          <a:xfrm>
            <a:off x="838200" y="365126"/>
            <a:ext cx="10515600" cy="939800"/>
          </a:xfrm>
        </p:spPr>
        <p:txBody>
          <a:bodyPr/>
          <a:lstStyle>
            <a:lvl1pPr>
              <a:defRPr>
                <a:solidFill>
                  <a:schemeClr val="bg1"/>
                </a:solidFill>
              </a:defRPr>
            </a:lvl1pPr>
          </a:lstStyle>
          <a:p>
            <a:r>
              <a:rPr lang="da-DK"/>
              <a:t>Titel</a:t>
            </a:r>
            <a:br>
              <a:rPr lang="da-DK"/>
            </a:br>
            <a:r>
              <a:rPr lang="da-DK"/>
              <a:t>evt. undertitel</a:t>
            </a:r>
          </a:p>
        </p:txBody>
      </p:sp>
      <p:sp>
        <p:nvSpPr>
          <p:cNvPr id="10" name="Pladsholder til indhold 3">
            <a:extLst>
              <a:ext uri="{FF2B5EF4-FFF2-40B4-BE49-F238E27FC236}">
                <a16:creationId xmlns:a16="http://schemas.microsoft.com/office/drawing/2014/main" id="{7CD72CDA-253C-4132-8D0E-931C753E8BF4}"/>
              </a:ext>
            </a:extLst>
          </p:cNvPr>
          <p:cNvSpPr>
            <a:spLocks noGrp="1"/>
          </p:cNvSpPr>
          <p:nvPr>
            <p:ph sz="half" idx="13" hasCustomPrompt="1"/>
          </p:nvPr>
        </p:nvSpPr>
        <p:spPr>
          <a:xfrm>
            <a:off x="6172200" y="3924242"/>
            <a:ext cx="5181600" cy="2038348"/>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da-DK"/>
              <a:t>Indsæt tekst eller billede/figur</a:t>
            </a:r>
          </a:p>
          <a:p>
            <a:pPr lvl="1"/>
            <a:r>
              <a:rPr lang="da-DK"/>
              <a:t>Andet niveau</a:t>
            </a:r>
          </a:p>
          <a:p>
            <a:pPr lvl="2"/>
            <a:r>
              <a:rPr lang="da-DK"/>
              <a:t>Tredje niveau</a:t>
            </a:r>
          </a:p>
          <a:p>
            <a:pPr lvl="3"/>
            <a:r>
              <a:rPr lang="da-DK"/>
              <a:t>Fjerde niveau</a:t>
            </a:r>
          </a:p>
          <a:p>
            <a:pPr lvl="4"/>
            <a:r>
              <a:rPr lang="da-DK"/>
              <a:t>Femte niveau</a:t>
            </a:r>
          </a:p>
        </p:txBody>
      </p:sp>
      <p:sp>
        <p:nvSpPr>
          <p:cNvPr id="11" name="Rektangel 10">
            <a:extLst>
              <a:ext uri="{FF2B5EF4-FFF2-40B4-BE49-F238E27FC236}">
                <a16:creationId xmlns:a16="http://schemas.microsoft.com/office/drawing/2014/main" id="{4F97A864-D417-472E-B4AF-131CE4F0085B}"/>
              </a:ext>
            </a:extLst>
          </p:cNvPr>
          <p:cNvSpPr/>
          <p:nvPr userDrawn="1"/>
        </p:nvSpPr>
        <p:spPr>
          <a:xfrm>
            <a:off x="0" y="0"/>
            <a:ext cx="12192000" cy="154616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 name="Pladsholder til tekst 23">
            <a:extLst>
              <a:ext uri="{FF2B5EF4-FFF2-40B4-BE49-F238E27FC236}">
                <a16:creationId xmlns:a16="http://schemas.microsoft.com/office/drawing/2014/main" id="{ADC05B77-4FF6-4486-9420-A31440AA8713}"/>
              </a:ext>
            </a:extLst>
          </p:cNvPr>
          <p:cNvSpPr>
            <a:spLocks noGrp="1"/>
          </p:cNvSpPr>
          <p:nvPr>
            <p:ph type="body" sz="quarter" idx="17" hasCustomPrompt="1"/>
          </p:nvPr>
        </p:nvSpPr>
        <p:spPr>
          <a:xfrm>
            <a:off x="10083875" y="6089588"/>
            <a:ext cx="1902558" cy="564979"/>
          </a:xfrm>
          <a:blipFill>
            <a:blip>
              <a:extLst>
                <a:ext uri="{96DAC541-7B7A-43D3-8B79-37D633B846F1}">
                  <asvg:svgBlip xmlns:asvg="http://schemas.microsoft.com/office/drawing/2016/SVG/main" r:embed="rId2"/>
                </a:ext>
              </a:extLst>
            </a:blip>
            <a:stretch>
              <a:fillRect/>
            </a:stretch>
          </a:blipFill>
        </p:spPr>
        <p:txBody>
          <a:bodyPr/>
          <a:lstStyle>
            <a:lvl1pPr marL="0" indent="0">
              <a:buFont typeface="Arial" panose="020B0604020202020204" pitchFamily="34" charset="0"/>
              <a:buNone/>
              <a:defRPr/>
            </a:lvl1pPr>
          </a:lstStyle>
          <a:p>
            <a:pPr lvl="0"/>
            <a:r>
              <a:rPr lang="da-DK"/>
              <a:t>            </a:t>
            </a:r>
          </a:p>
        </p:txBody>
      </p:sp>
    </p:spTree>
    <p:extLst>
      <p:ext uri="{BB962C8B-B14F-4D97-AF65-F5344CB8AC3E}">
        <p14:creationId xmlns:p14="http://schemas.microsoft.com/office/powerpoint/2010/main" val="16438026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re indholdsobjekter version 2">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C4A5A854-8AFB-4737-B881-6F44BE2AD420}"/>
              </a:ext>
            </a:extLst>
          </p:cNvPr>
          <p:cNvSpPr/>
          <p:nvPr userDrawn="1"/>
        </p:nvSpPr>
        <p:spPr>
          <a:xfrm>
            <a:off x="0" y="0"/>
            <a:ext cx="12192000" cy="154616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 name="Pladsholder til dato 2">
            <a:extLst>
              <a:ext uri="{FF2B5EF4-FFF2-40B4-BE49-F238E27FC236}">
                <a16:creationId xmlns:a16="http://schemas.microsoft.com/office/drawing/2014/main" id="{C00AE0B4-5A77-4181-A222-44DF01265638}"/>
              </a:ext>
            </a:extLst>
          </p:cNvPr>
          <p:cNvSpPr>
            <a:spLocks noGrp="1"/>
          </p:cNvSpPr>
          <p:nvPr>
            <p:ph type="dt" sz="half" idx="10"/>
          </p:nvPr>
        </p:nvSpPr>
        <p:spPr/>
        <p:txBody>
          <a:bodyPr/>
          <a:lstStyle/>
          <a:p>
            <a:fld id="{60A2A2F5-2450-49E9-81EA-44DAB8847AB2}" type="datetimeFigureOut">
              <a:rPr lang="da-DK" smtClean="0"/>
              <a:t>22-09-2026</a:t>
            </a:fld>
            <a:endParaRPr lang="da-DK"/>
          </a:p>
        </p:txBody>
      </p:sp>
      <p:sp>
        <p:nvSpPr>
          <p:cNvPr id="4" name="Pladsholder til sidefod 3">
            <a:extLst>
              <a:ext uri="{FF2B5EF4-FFF2-40B4-BE49-F238E27FC236}">
                <a16:creationId xmlns:a16="http://schemas.microsoft.com/office/drawing/2014/main" id="{0118912B-64B6-494B-860D-13AFBDB0278F}"/>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F9AE40F2-8C4E-474F-B232-6D2C938502F8}"/>
              </a:ext>
            </a:extLst>
          </p:cNvPr>
          <p:cNvSpPr>
            <a:spLocks noGrp="1"/>
          </p:cNvSpPr>
          <p:nvPr>
            <p:ph type="sldNum" sz="quarter" idx="12"/>
          </p:nvPr>
        </p:nvSpPr>
        <p:spPr/>
        <p:txBody>
          <a:bodyPr/>
          <a:lstStyle/>
          <a:p>
            <a:fld id="{6D61037C-59BB-4F94-B675-C512330F10AA}" type="slidenum">
              <a:rPr lang="da-DK" smtClean="0"/>
              <a:t>‹nr.›</a:t>
            </a:fld>
            <a:endParaRPr lang="da-DK"/>
          </a:p>
        </p:txBody>
      </p:sp>
      <p:sp>
        <p:nvSpPr>
          <p:cNvPr id="7" name="Pladsholder til indhold 3">
            <a:extLst>
              <a:ext uri="{FF2B5EF4-FFF2-40B4-BE49-F238E27FC236}">
                <a16:creationId xmlns:a16="http://schemas.microsoft.com/office/drawing/2014/main" id="{625F590F-8EC0-4723-9E6B-6807228DE83E}"/>
              </a:ext>
            </a:extLst>
          </p:cNvPr>
          <p:cNvSpPr>
            <a:spLocks noGrp="1"/>
          </p:cNvSpPr>
          <p:nvPr>
            <p:ph sz="half" idx="2" hasCustomPrompt="1"/>
          </p:nvPr>
        </p:nvSpPr>
        <p:spPr>
          <a:xfrm>
            <a:off x="7829550" y="1825624"/>
            <a:ext cx="3524250" cy="1889121"/>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da-DK"/>
              <a:t>Indsæt tekst eller billede/figur</a:t>
            </a:r>
          </a:p>
          <a:p>
            <a:pPr lvl="1"/>
            <a:r>
              <a:rPr lang="da-DK"/>
              <a:t>Andet niveau</a:t>
            </a:r>
          </a:p>
          <a:p>
            <a:pPr lvl="2"/>
            <a:r>
              <a:rPr lang="da-DK"/>
              <a:t>Tredje niveau</a:t>
            </a:r>
          </a:p>
          <a:p>
            <a:pPr lvl="3"/>
            <a:r>
              <a:rPr lang="da-DK"/>
              <a:t>Fjerde niveau</a:t>
            </a:r>
          </a:p>
          <a:p>
            <a:pPr lvl="4"/>
            <a:r>
              <a:rPr lang="da-DK"/>
              <a:t>Femte niveau</a:t>
            </a:r>
          </a:p>
        </p:txBody>
      </p:sp>
      <p:sp>
        <p:nvSpPr>
          <p:cNvPr id="8" name="Rektangel 7">
            <a:extLst>
              <a:ext uri="{FF2B5EF4-FFF2-40B4-BE49-F238E27FC236}">
                <a16:creationId xmlns:a16="http://schemas.microsoft.com/office/drawing/2014/main" id="{B4E3490B-4BA5-4F7B-9915-9F4890C85564}"/>
              </a:ext>
            </a:extLst>
          </p:cNvPr>
          <p:cNvSpPr/>
          <p:nvPr/>
        </p:nvSpPr>
        <p:spPr>
          <a:xfrm>
            <a:off x="0" y="0"/>
            <a:ext cx="12192000" cy="154616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 name="Titel 1">
            <a:extLst>
              <a:ext uri="{FF2B5EF4-FFF2-40B4-BE49-F238E27FC236}">
                <a16:creationId xmlns:a16="http://schemas.microsoft.com/office/drawing/2014/main" id="{F43FA370-601D-4C97-86C5-5BD2896C2B3C}"/>
              </a:ext>
            </a:extLst>
          </p:cNvPr>
          <p:cNvSpPr>
            <a:spLocks noGrp="1"/>
          </p:cNvSpPr>
          <p:nvPr>
            <p:ph type="title" hasCustomPrompt="1"/>
          </p:nvPr>
        </p:nvSpPr>
        <p:spPr>
          <a:xfrm>
            <a:off x="838200" y="365126"/>
            <a:ext cx="10515600" cy="939800"/>
          </a:xfrm>
        </p:spPr>
        <p:txBody>
          <a:bodyPr/>
          <a:lstStyle>
            <a:lvl1pPr>
              <a:defRPr>
                <a:solidFill>
                  <a:schemeClr val="bg1"/>
                </a:solidFill>
              </a:defRPr>
            </a:lvl1pPr>
          </a:lstStyle>
          <a:p>
            <a:r>
              <a:rPr lang="da-DK"/>
              <a:t>Titel</a:t>
            </a:r>
            <a:br>
              <a:rPr lang="da-DK"/>
            </a:br>
            <a:r>
              <a:rPr lang="da-DK"/>
              <a:t>evt. undertitel</a:t>
            </a:r>
          </a:p>
        </p:txBody>
      </p:sp>
      <p:sp>
        <p:nvSpPr>
          <p:cNvPr id="10" name="Pladsholder til indhold 3">
            <a:extLst>
              <a:ext uri="{FF2B5EF4-FFF2-40B4-BE49-F238E27FC236}">
                <a16:creationId xmlns:a16="http://schemas.microsoft.com/office/drawing/2014/main" id="{D2A5B9D5-F0B6-46D8-9F4F-45D75B558B6F}"/>
              </a:ext>
            </a:extLst>
          </p:cNvPr>
          <p:cNvSpPr>
            <a:spLocks noGrp="1"/>
          </p:cNvSpPr>
          <p:nvPr>
            <p:ph sz="half" idx="13" hasCustomPrompt="1"/>
          </p:nvPr>
        </p:nvSpPr>
        <p:spPr>
          <a:xfrm>
            <a:off x="7829548" y="3937112"/>
            <a:ext cx="3524251" cy="2025478"/>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da-DK"/>
              <a:t>Indsæt tekst eller billede/figur</a:t>
            </a:r>
          </a:p>
          <a:p>
            <a:pPr lvl="1"/>
            <a:r>
              <a:rPr lang="da-DK"/>
              <a:t>Andet niveau</a:t>
            </a:r>
          </a:p>
          <a:p>
            <a:pPr lvl="2"/>
            <a:r>
              <a:rPr lang="da-DK"/>
              <a:t>Tredje niveau</a:t>
            </a:r>
          </a:p>
          <a:p>
            <a:pPr lvl="3"/>
            <a:r>
              <a:rPr lang="da-DK"/>
              <a:t>Fjerde niveau</a:t>
            </a:r>
          </a:p>
          <a:p>
            <a:pPr lvl="4"/>
            <a:r>
              <a:rPr lang="da-DK"/>
              <a:t>Femte niveau</a:t>
            </a:r>
          </a:p>
        </p:txBody>
      </p:sp>
      <p:sp>
        <p:nvSpPr>
          <p:cNvPr id="11" name="Pladsholder til indhold 2">
            <a:extLst>
              <a:ext uri="{FF2B5EF4-FFF2-40B4-BE49-F238E27FC236}">
                <a16:creationId xmlns:a16="http://schemas.microsoft.com/office/drawing/2014/main" id="{66F8BEB4-7FB7-4544-845C-7980DE692FF8}"/>
              </a:ext>
            </a:extLst>
          </p:cNvPr>
          <p:cNvSpPr>
            <a:spLocks noGrp="1"/>
          </p:cNvSpPr>
          <p:nvPr>
            <p:ph sz="half" idx="1" hasCustomPrompt="1"/>
          </p:nvPr>
        </p:nvSpPr>
        <p:spPr>
          <a:xfrm>
            <a:off x="838200" y="1825625"/>
            <a:ext cx="6800850" cy="4136964"/>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da-DK"/>
              <a:t>Indsæt tekst eller billede/figur</a:t>
            </a:r>
          </a:p>
          <a:p>
            <a:pPr lvl="1"/>
            <a:r>
              <a:rPr lang="da-DK"/>
              <a:t>Andet niveau</a:t>
            </a:r>
          </a:p>
          <a:p>
            <a:pPr lvl="2"/>
            <a:r>
              <a:rPr lang="da-DK"/>
              <a:t>Tredje niveau</a:t>
            </a:r>
          </a:p>
          <a:p>
            <a:pPr lvl="3"/>
            <a:r>
              <a:rPr lang="da-DK"/>
              <a:t>Fjerde niveau</a:t>
            </a:r>
          </a:p>
          <a:p>
            <a:pPr lvl="4"/>
            <a:r>
              <a:rPr lang="da-DK"/>
              <a:t>Femte niveau</a:t>
            </a:r>
          </a:p>
        </p:txBody>
      </p:sp>
      <p:sp>
        <p:nvSpPr>
          <p:cNvPr id="13" name="Pladsholder til tekst 23">
            <a:extLst>
              <a:ext uri="{FF2B5EF4-FFF2-40B4-BE49-F238E27FC236}">
                <a16:creationId xmlns:a16="http://schemas.microsoft.com/office/drawing/2014/main" id="{A76BD1DC-C477-486C-A80B-7900C2BA65A4}"/>
              </a:ext>
            </a:extLst>
          </p:cNvPr>
          <p:cNvSpPr>
            <a:spLocks noGrp="1"/>
          </p:cNvSpPr>
          <p:nvPr>
            <p:ph type="body" sz="quarter" idx="17" hasCustomPrompt="1"/>
          </p:nvPr>
        </p:nvSpPr>
        <p:spPr>
          <a:xfrm>
            <a:off x="10083875" y="6089588"/>
            <a:ext cx="1902558" cy="564979"/>
          </a:xfrm>
          <a:blipFill>
            <a:blip>
              <a:extLst>
                <a:ext uri="{96DAC541-7B7A-43D3-8B79-37D633B846F1}">
                  <asvg:svgBlip xmlns:asvg="http://schemas.microsoft.com/office/drawing/2016/SVG/main" r:embed="rId2"/>
                </a:ext>
              </a:extLst>
            </a:blip>
            <a:stretch>
              <a:fillRect/>
            </a:stretch>
          </a:blipFill>
        </p:spPr>
        <p:txBody>
          <a:bodyPr/>
          <a:lstStyle>
            <a:lvl1pPr marL="0" indent="0">
              <a:buFont typeface="Arial" panose="020B0604020202020204" pitchFamily="34" charset="0"/>
              <a:buNone/>
              <a:defRPr/>
            </a:lvl1pPr>
          </a:lstStyle>
          <a:p>
            <a:pPr lvl="0"/>
            <a:r>
              <a:rPr lang="da-DK"/>
              <a:t>            </a:t>
            </a:r>
          </a:p>
        </p:txBody>
      </p:sp>
    </p:spTree>
    <p:extLst>
      <p:ext uri="{BB962C8B-B14F-4D97-AF65-F5344CB8AC3E}">
        <p14:creationId xmlns:p14="http://schemas.microsoft.com/office/powerpoint/2010/main" val="42248579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Afsnitskift">
    <p:bg>
      <p:bgPr>
        <a:solidFill>
          <a:schemeClr val="tx2"/>
        </a:solidFill>
        <a:effectLst/>
      </p:bgPr>
    </p:bg>
    <p:spTree>
      <p:nvGrpSpPr>
        <p:cNvPr id="1" name=""/>
        <p:cNvGrpSpPr/>
        <p:nvPr/>
      </p:nvGrpSpPr>
      <p:grpSpPr>
        <a:xfrm>
          <a:off x="0" y="0"/>
          <a:ext cx="0" cy="0"/>
          <a:chOff x="0" y="0"/>
          <a:chExt cx="0" cy="0"/>
        </a:xfrm>
      </p:grpSpPr>
      <p:sp>
        <p:nvSpPr>
          <p:cNvPr id="3" name="Pladsholder til dato 2">
            <a:extLst>
              <a:ext uri="{FF2B5EF4-FFF2-40B4-BE49-F238E27FC236}">
                <a16:creationId xmlns:a16="http://schemas.microsoft.com/office/drawing/2014/main" id="{DB306037-8246-4A45-9E3D-553BCD613F7A}"/>
              </a:ext>
            </a:extLst>
          </p:cNvPr>
          <p:cNvSpPr>
            <a:spLocks noGrp="1"/>
          </p:cNvSpPr>
          <p:nvPr>
            <p:ph type="dt" sz="half" idx="10"/>
          </p:nvPr>
        </p:nvSpPr>
        <p:spPr/>
        <p:txBody>
          <a:bodyPr/>
          <a:lstStyle/>
          <a:p>
            <a:fld id="{60A2A2F5-2450-49E9-81EA-44DAB8847AB2}" type="datetimeFigureOut">
              <a:rPr lang="da-DK" smtClean="0"/>
              <a:t>22-09-2026</a:t>
            </a:fld>
            <a:endParaRPr lang="da-DK"/>
          </a:p>
        </p:txBody>
      </p:sp>
      <p:sp>
        <p:nvSpPr>
          <p:cNvPr id="4" name="Pladsholder til sidefod 3">
            <a:extLst>
              <a:ext uri="{FF2B5EF4-FFF2-40B4-BE49-F238E27FC236}">
                <a16:creationId xmlns:a16="http://schemas.microsoft.com/office/drawing/2014/main" id="{39E0699F-48AA-4DE8-8845-61672527D865}"/>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38C6D149-D301-45DF-9A24-6370F060385E}"/>
              </a:ext>
            </a:extLst>
          </p:cNvPr>
          <p:cNvSpPr>
            <a:spLocks noGrp="1"/>
          </p:cNvSpPr>
          <p:nvPr>
            <p:ph type="sldNum" sz="quarter" idx="12"/>
          </p:nvPr>
        </p:nvSpPr>
        <p:spPr/>
        <p:txBody>
          <a:bodyPr/>
          <a:lstStyle/>
          <a:p>
            <a:fld id="{6D61037C-59BB-4F94-B675-C512330F10AA}" type="slidenum">
              <a:rPr lang="da-DK" smtClean="0"/>
              <a:t>‹nr.›</a:t>
            </a:fld>
            <a:endParaRPr lang="da-DK"/>
          </a:p>
        </p:txBody>
      </p:sp>
      <p:sp>
        <p:nvSpPr>
          <p:cNvPr id="6" name="Titel 1">
            <a:extLst>
              <a:ext uri="{FF2B5EF4-FFF2-40B4-BE49-F238E27FC236}">
                <a16:creationId xmlns:a16="http://schemas.microsoft.com/office/drawing/2014/main" id="{266346EA-AC6B-4582-8520-A14D1EBF5153}"/>
              </a:ext>
            </a:extLst>
          </p:cNvPr>
          <p:cNvSpPr>
            <a:spLocks noGrp="1"/>
          </p:cNvSpPr>
          <p:nvPr>
            <p:ph type="title" hasCustomPrompt="1"/>
          </p:nvPr>
        </p:nvSpPr>
        <p:spPr>
          <a:xfrm>
            <a:off x="838200" y="2959100"/>
            <a:ext cx="10515600" cy="939800"/>
          </a:xfrm>
        </p:spPr>
        <p:txBody>
          <a:bodyPr/>
          <a:lstStyle>
            <a:lvl1pPr algn="ctr">
              <a:defRPr>
                <a:solidFill>
                  <a:schemeClr val="bg1"/>
                </a:solidFill>
              </a:defRPr>
            </a:lvl1pPr>
          </a:lstStyle>
          <a:p>
            <a:r>
              <a:rPr lang="da-DK"/>
              <a:t>Evt. afsnit/emne skift</a:t>
            </a:r>
          </a:p>
        </p:txBody>
      </p:sp>
    </p:spTree>
    <p:extLst>
      <p:ext uri="{BB962C8B-B14F-4D97-AF65-F5344CB8AC3E}">
        <p14:creationId xmlns:p14="http://schemas.microsoft.com/office/powerpoint/2010/main" val="42891930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om med farve">
    <p:bg>
      <p:bgPr>
        <a:solidFill>
          <a:schemeClr val="tx2"/>
        </a:solidFill>
        <a:effectLst/>
      </p:bgPr>
    </p:bg>
    <p:spTree>
      <p:nvGrpSpPr>
        <p:cNvPr id="1" name=""/>
        <p:cNvGrpSpPr/>
        <p:nvPr/>
      </p:nvGrpSpPr>
      <p:grpSpPr>
        <a:xfrm>
          <a:off x="0" y="0"/>
          <a:ext cx="0" cy="0"/>
          <a:chOff x="0" y="0"/>
          <a:chExt cx="0" cy="0"/>
        </a:xfrm>
      </p:grpSpPr>
      <p:sp>
        <p:nvSpPr>
          <p:cNvPr id="3" name="Pladsholder til dato 2">
            <a:extLst>
              <a:ext uri="{FF2B5EF4-FFF2-40B4-BE49-F238E27FC236}">
                <a16:creationId xmlns:a16="http://schemas.microsoft.com/office/drawing/2014/main" id="{E280D02B-2720-4EEB-98F2-55A2227C2E35}"/>
              </a:ext>
            </a:extLst>
          </p:cNvPr>
          <p:cNvSpPr>
            <a:spLocks noGrp="1"/>
          </p:cNvSpPr>
          <p:nvPr>
            <p:ph type="dt" sz="half" idx="10"/>
          </p:nvPr>
        </p:nvSpPr>
        <p:spPr/>
        <p:txBody>
          <a:bodyPr/>
          <a:lstStyle/>
          <a:p>
            <a:fld id="{60A2A2F5-2450-49E9-81EA-44DAB8847AB2}" type="datetimeFigureOut">
              <a:rPr lang="da-DK" smtClean="0"/>
              <a:t>22-09-2026</a:t>
            </a:fld>
            <a:endParaRPr lang="da-DK"/>
          </a:p>
        </p:txBody>
      </p:sp>
      <p:sp>
        <p:nvSpPr>
          <p:cNvPr id="4" name="Pladsholder til sidefod 3">
            <a:extLst>
              <a:ext uri="{FF2B5EF4-FFF2-40B4-BE49-F238E27FC236}">
                <a16:creationId xmlns:a16="http://schemas.microsoft.com/office/drawing/2014/main" id="{319A4703-87DA-4F2C-A4F7-0690F73D46D4}"/>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42857317-F74E-4E8A-ACA5-28F3A497F815}"/>
              </a:ext>
            </a:extLst>
          </p:cNvPr>
          <p:cNvSpPr>
            <a:spLocks noGrp="1"/>
          </p:cNvSpPr>
          <p:nvPr>
            <p:ph type="sldNum" sz="quarter" idx="12"/>
          </p:nvPr>
        </p:nvSpPr>
        <p:spPr/>
        <p:txBody>
          <a:bodyPr/>
          <a:lstStyle/>
          <a:p>
            <a:fld id="{6D61037C-59BB-4F94-B675-C512330F10AA}" type="slidenum">
              <a:rPr lang="da-DK" smtClean="0"/>
              <a:t>‹nr.›</a:t>
            </a:fld>
            <a:endParaRPr lang="da-DK"/>
          </a:p>
        </p:txBody>
      </p:sp>
      <p:sp>
        <p:nvSpPr>
          <p:cNvPr id="7" name="Pladsholder til tekst 23">
            <a:extLst>
              <a:ext uri="{FF2B5EF4-FFF2-40B4-BE49-F238E27FC236}">
                <a16:creationId xmlns:a16="http://schemas.microsoft.com/office/drawing/2014/main" id="{EA1F0160-DA21-4CC1-B6BE-DF8C917D47E3}"/>
              </a:ext>
            </a:extLst>
          </p:cNvPr>
          <p:cNvSpPr>
            <a:spLocks noGrp="1"/>
          </p:cNvSpPr>
          <p:nvPr>
            <p:ph type="body" sz="quarter" idx="17" hasCustomPrompt="1"/>
          </p:nvPr>
        </p:nvSpPr>
        <p:spPr>
          <a:xfrm>
            <a:off x="10083875" y="6089588"/>
            <a:ext cx="1902558" cy="564979"/>
          </a:xfrm>
          <a:blipFill>
            <a:blip>
              <a:extLst>
                <a:ext uri="{96DAC541-7B7A-43D3-8B79-37D633B846F1}">
                  <asvg:svgBlip xmlns:asvg="http://schemas.microsoft.com/office/drawing/2016/SVG/main" r:embed="rId2"/>
                </a:ext>
              </a:extLst>
            </a:blip>
            <a:stretch>
              <a:fillRect/>
            </a:stretch>
          </a:blipFill>
        </p:spPr>
        <p:txBody>
          <a:bodyPr/>
          <a:lstStyle>
            <a:lvl1pPr marL="0" indent="0">
              <a:buFont typeface="Arial" panose="020B0604020202020204" pitchFamily="34" charset="0"/>
              <a:buNone/>
              <a:defRPr/>
            </a:lvl1pPr>
          </a:lstStyle>
          <a:p>
            <a:pPr lvl="0"/>
            <a:r>
              <a:rPr lang="da-DK"/>
              <a:t>            </a:t>
            </a:r>
          </a:p>
        </p:txBody>
      </p:sp>
    </p:spTree>
    <p:extLst>
      <p:ext uri="{BB962C8B-B14F-4D97-AF65-F5344CB8AC3E}">
        <p14:creationId xmlns:p14="http://schemas.microsoft.com/office/powerpoint/2010/main" val="31283158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Aktivering af mødedeltagere">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7DF893A7-8BAE-4BEF-A810-BB55C7078D7D}"/>
              </a:ext>
            </a:extLst>
          </p:cNvPr>
          <p:cNvSpPr/>
          <p:nvPr userDrawn="1"/>
        </p:nvSpPr>
        <p:spPr>
          <a:xfrm>
            <a:off x="0" y="0"/>
            <a:ext cx="12192000" cy="154616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 name="Pladsholder til dato 2">
            <a:extLst>
              <a:ext uri="{FF2B5EF4-FFF2-40B4-BE49-F238E27FC236}">
                <a16:creationId xmlns:a16="http://schemas.microsoft.com/office/drawing/2014/main" id="{9FACB5DA-6419-4B82-A662-B0BD41DFDD97}"/>
              </a:ext>
            </a:extLst>
          </p:cNvPr>
          <p:cNvSpPr>
            <a:spLocks noGrp="1"/>
          </p:cNvSpPr>
          <p:nvPr>
            <p:ph type="dt" sz="half" idx="10"/>
          </p:nvPr>
        </p:nvSpPr>
        <p:spPr/>
        <p:txBody>
          <a:bodyPr/>
          <a:lstStyle/>
          <a:p>
            <a:fld id="{60A2A2F5-2450-49E9-81EA-44DAB8847AB2}" type="datetimeFigureOut">
              <a:rPr lang="da-DK" smtClean="0"/>
              <a:t>22-09-2026</a:t>
            </a:fld>
            <a:endParaRPr lang="da-DK"/>
          </a:p>
        </p:txBody>
      </p:sp>
      <p:sp>
        <p:nvSpPr>
          <p:cNvPr id="4" name="Pladsholder til sidefod 3">
            <a:extLst>
              <a:ext uri="{FF2B5EF4-FFF2-40B4-BE49-F238E27FC236}">
                <a16:creationId xmlns:a16="http://schemas.microsoft.com/office/drawing/2014/main" id="{C6434378-1800-4722-A9E8-9A0249A62E47}"/>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C4A1C126-5603-4AA2-91C5-49E786A974E7}"/>
              </a:ext>
            </a:extLst>
          </p:cNvPr>
          <p:cNvSpPr>
            <a:spLocks noGrp="1"/>
          </p:cNvSpPr>
          <p:nvPr>
            <p:ph type="sldNum" sz="quarter" idx="12"/>
          </p:nvPr>
        </p:nvSpPr>
        <p:spPr/>
        <p:txBody>
          <a:bodyPr/>
          <a:lstStyle/>
          <a:p>
            <a:fld id="{6D61037C-59BB-4F94-B675-C512330F10AA}" type="slidenum">
              <a:rPr lang="da-DK" smtClean="0"/>
              <a:t>‹nr.›</a:t>
            </a:fld>
            <a:endParaRPr lang="da-DK"/>
          </a:p>
        </p:txBody>
      </p:sp>
      <p:sp>
        <p:nvSpPr>
          <p:cNvPr id="6" name="Rektangel 5">
            <a:extLst>
              <a:ext uri="{FF2B5EF4-FFF2-40B4-BE49-F238E27FC236}">
                <a16:creationId xmlns:a16="http://schemas.microsoft.com/office/drawing/2014/main" id="{0133F1AD-8415-4C0B-BB4F-AA6218F09937}"/>
              </a:ext>
            </a:extLst>
          </p:cNvPr>
          <p:cNvSpPr/>
          <p:nvPr/>
        </p:nvSpPr>
        <p:spPr>
          <a:xfrm>
            <a:off x="0" y="0"/>
            <a:ext cx="12192000" cy="154616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7" name="Titel 1">
            <a:extLst>
              <a:ext uri="{FF2B5EF4-FFF2-40B4-BE49-F238E27FC236}">
                <a16:creationId xmlns:a16="http://schemas.microsoft.com/office/drawing/2014/main" id="{702A68B0-EC62-4A4A-B898-4F360EB8389E}"/>
              </a:ext>
            </a:extLst>
          </p:cNvPr>
          <p:cNvSpPr>
            <a:spLocks noGrp="1"/>
          </p:cNvSpPr>
          <p:nvPr>
            <p:ph type="title" hasCustomPrompt="1"/>
          </p:nvPr>
        </p:nvSpPr>
        <p:spPr>
          <a:xfrm>
            <a:off x="838200" y="365126"/>
            <a:ext cx="10515600" cy="939800"/>
          </a:xfrm>
        </p:spPr>
        <p:txBody>
          <a:bodyPr/>
          <a:lstStyle>
            <a:lvl1pPr>
              <a:defRPr>
                <a:solidFill>
                  <a:schemeClr val="bg1"/>
                </a:solidFill>
              </a:defRPr>
            </a:lvl1pPr>
          </a:lstStyle>
          <a:p>
            <a:r>
              <a:rPr lang="da-DK"/>
              <a:t>Aktivering af mødedeltagere</a:t>
            </a:r>
          </a:p>
        </p:txBody>
      </p:sp>
      <p:sp>
        <p:nvSpPr>
          <p:cNvPr id="8" name="Pladsholder til indhold 2">
            <a:extLst>
              <a:ext uri="{FF2B5EF4-FFF2-40B4-BE49-F238E27FC236}">
                <a16:creationId xmlns:a16="http://schemas.microsoft.com/office/drawing/2014/main" id="{F852CF91-B619-45AF-8F07-B519A1D36769}"/>
              </a:ext>
            </a:extLst>
          </p:cNvPr>
          <p:cNvSpPr>
            <a:spLocks noGrp="1"/>
          </p:cNvSpPr>
          <p:nvPr>
            <p:ph idx="1" hasCustomPrompt="1"/>
          </p:nvPr>
        </p:nvSpPr>
        <p:spPr>
          <a:xfrm>
            <a:off x="838200" y="1825625"/>
            <a:ext cx="10515600" cy="4136964"/>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da-DK"/>
              <a:t>Stil et eller flere spørgsmål, som inddrager deltagerne aktivt/skaber dialog – Ellers slet slide</a:t>
            </a:r>
          </a:p>
          <a:p>
            <a:pPr lvl="1"/>
            <a:r>
              <a:rPr lang="da-DK"/>
              <a:t>Andet niveau</a:t>
            </a:r>
          </a:p>
          <a:p>
            <a:pPr lvl="2"/>
            <a:r>
              <a:rPr lang="da-DK"/>
              <a:t>Tredje niveau</a:t>
            </a:r>
          </a:p>
          <a:p>
            <a:pPr lvl="3"/>
            <a:r>
              <a:rPr lang="da-DK"/>
              <a:t>Fjerde niveau</a:t>
            </a:r>
          </a:p>
          <a:p>
            <a:pPr lvl="4"/>
            <a:r>
              <a:rPr lang="da-DK"/>
              <a:t>Femte niveau</a:t>
            </a:r>
          </a:p>
        </p:txBody>
      </p:sp>
      <p:sp>
        <p:nvSpPr>
          <p:cNvPr id="10" name="Pladsholder til tekst 23">
            <a:extLst>
              <a:ext uri="{FF2B5EF4-FFF2-40B4-BE49-F238E27FC236}">
                <a16:creationId xmlns:a16="http://schemas.microsoft.com/office/drawing/2014/main" id="{226A29AC-E9AC-459A-B4A5-F53E14AC3BEF}"/>
              </a:ext>
            </a:extLst>
          </p:cNvPr>
          <p:cNvSpPr>
            <a:spLocks noGrp="1"/>
          </p:cNvSpPr>
          <p:nvPr>
            <p:ph type="body" sz="quarter" idx="17" hasCustomPrompt="1"/>
          </p:nvPr>
        </p:nvSpPr>
        <p:spPr>
          <a:xfrm>
            <a:off x="10083875" y="6089588"/>
            <a:ext cx="1902558" cy="564979"/>
          </a:xfrm>
          <a:blipFill>
            <a:blip>
              <a:extLst>
                <a:ext uri="{96DAC541-7B7A-43D3-8B79-37D633B846F1}">
                  <asvg:svgBlip xmlns:asvg="http://schemas.microsoft.com/office/drawing/2016/SVG/main" r:embed="rId2"/>
                </a:ext>
              </a:extLst>
            </a:blip>
            <a:stretch>
              <a:fillRect/>
            </a:stretch>
          </a:blipFill>
        </p:spPr>
        <p:txBody>
          <a:bodyPr/>
          <a:lstStyle>
            <a:lvl1pPr marL="0" indent="0">
              <a:buFont typeface="Arial" panose="020B0604020202020204" pitchFamily="34" charset="0"/>
              <a:buNone/>
              <a:defRPr/>
            </a:lvl1pPr>
          </a:lstStyle>
          <a:p>
            <a:pPr lvl="0"/>
            <a:r>
              <a:rPr lang="da-DK"/>
              <a:t>            </a:t>
            </a:r>
          </a:p>
        </p:txBody>
      </p:sp>
    </p:spTree>
    <p:extLst>
      <p:ext uri="{BB962C8B-B14F-4D97-AF65-F5344CB8AC3E}">
        <p14:creationId xmlns:p14="http://schemas.microsoft.com/office/powerpoint/2010/main" val="27029891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Afsluttende slide Print og pdf venlig">
    <p:spTree>
      <p:nvGrpSpPr>
        <p:cNvPr id="1" name=""/>
        <p:cNvGrpSpPr/>
        <p:nvPr/>
      </p:nvGrpSpPr>
      <p:grpSpPr>
        <a:xfrm>
          <a:off x="0" y="0"/>
          <a:ext cx="0" cy="0"/>
          <a:chOff x="0" y="0"/>
          <a:chExt cx="0" cy="0"/>
        </a:xfrm>
      </p:grpSpPr>
      <p:sp>
        <p:nvSpPr>
          <p:cNvPr id="10" name="Tekstfelt 9">
            <a:extLst>
              <a:ext uri="{FF2B5EF4-FFF2-40B4-BE49-F238E27FC236}">
                <a16:creationId xmlns:a16="http://schemas.microsoft.com/office/drawing/2014/main" id="{CF513C09-A0A1-4379-B0E2-639C192DBD46}"/>
              </a:ext>
            </a:extLst>
          </p:cNvPr>
          <p:cNvSpPr txBox="1"/>
          <p:nvPr/>
        </p:nvSpPr>
        <p:spPr>
          <a:xfrm>
            <a:off x="705059" y="6300315"/>
            <a:ext cx="10781882" cy="369332"/>
          </a:xfrm>
          <a:prstGeom prst="rect">
            <a:avLst/>
          </a:prstGeom>
          <a:noFill/>
        </p:spPr>
        <p:txBody>
          <a:bodyPr wrap="square" rtlCol="0">
            <a:spAutoFit/>
          </a:bodyPr>
          <a:lstStyle/>
          <a:p>
            <a:pPr algn="r"/>
            <a:r>
              <a:rPr lang="da-DK" sz="1800" kern="1200">
                <a:solidFill>
                  <a:schemeClr val="tx1"/>
                </a:solidFill>
                <a:latin typeface="+mn-lt"/>
                <a:ea typeface="+mn-ea"/>
                <a:cs typeface="+mn-cs"/>
              </a:rPr>
              <a:t>www.danskfjernvarme.dk 						 @DkFjernvarme 	#grønvarme</a:t>
            </a:r>
          </a:p>
        </p:txBody>
      </p:sp>
      <p:sp>
        <p:nvSpPr>
          <p:cNvPr id="11" name="Pladsholder til tekst 2">
            <a:extLst>
              <a:ext uri="{FF2B5EF4-FFF2-40B4-BE49-F238E27FC236}">
                <a16:creationId xmlns:a16="http://schemas.microsoft.com/office/drawing/2014/main" id="{74EAF523-6536-45EC-973F-947ACCB2387B}"/>
              </a:ext>
            </a:extLst>
          </p:cNvPr>
          <p:cNvSpPr>
            <a:spLocks noGrp="1"/>
          </p:cNvSpPr>
          <p:nvPr>
            <p:ph type="body" sz="quarter" idx="10" hasCustomPrompt="1"/>
          </p:nvPr>
        </p:nvSpPr>
        <p:spPr>
          <a:xfrm>
            <a:off x="3157536" y="3800475"/>
            <a:ext cx="5876925" cy="1695450"/>
          </a:xfrm>
        </p:spPr>
        <p:txBody>
          <a:bodyPr>
            <a:noAutofit/>
          </a:bodyPr>
          <a:lstStyle>
            <a:lvl1pPr marL="0" indent="0" algn="ctr">
              <a:buNone/>
              <a:defRPr sz="1600"/>
            </a:lvl1pPr>
            <a:lvl2pPr marL="457200" indent="0">
              <a:buNone/>
              <a:defRPr/>
            </a:lvl2pPr>
            <a:lvl3pPr marL="914400" indent="0">
              <a:buNone/>
              <a:defRPr/>
            </a:lvl3pPr>
            <a:lvl4pPr marL="1371600" indent="0">
              <a:buNone/>
              <a:defRPr/>
            </a:lvl4pPr>
            <a:lvl5pPr marL="1828800" indent="0">
              <a:buNone/>
              <a:defRPr/>
            </a:lvl5pPr>
          </a:lstStyle>
          <a:p>
            <a:pPr lvl="0"/>
            <a:r>
              <a:rPr lang="da-DK"/>
              <a:t>Skriv navn, titel, tlf. og e-mail</a:t>
            </a:r>
          </a:p>
        </p:txBody>
      </p:sp>
      <p:sp>
        <p:nvSpPr>
          <p:cNvPr id="5" name="Tekstfelt 4">
            <a:extLst>
              <a:ext uri="{FF2B5EF4-FFF2-40B4-BE49-F238E27FC236}">
                <a16:creationId xmlns:a16="http://schemas.microsoft.com/office/drawing/2014/main" id="{0DFC46A4-F8C4-4252-AB89-7D482AF3F18D}"/>
              </a:ext>
            </a:extLst>
          </p:cNvPr>
          <p:cNvSpPr txBox="1"/>
          <p:nvPr/>
        </p:nvSpPr>
        <p:spPr>
          <a:xfrm>
            <a:off x="705059" y="6300315"/>
            <a:ext cx="10781882" cy="369332"/>
          </a:xfrm>
          <a:prstGeom prst="rect">
            <a:avLst/>
          </a:prstGeom>
          <a:noFill/>
        </p:spPr>
        <p:txBody>
          <a:bodyPr wrap="square" rtlCol="0">
            <a:spAutoFit/>
          </a:bodyPr>
          <a:lstStyle/>
          <a:p>
            <a:pPr algn="r"/>
            <a:r>
              <a:rPr lang="da-DK" sz="1800" kern="1200">
                <a:solidFill>
                  <a:schemeClr val="tx1"/>
                </a:solidFill>
                <a:latin typeface="+mn-lt"/>
                <a:ea typeface="+mn-ea"/>
                <a:cs typeface="+mn-cs"/>
              </a:rPr>
              <a:t>www.danskfjernvarme.dk 						 @DkFjernvarme 	#grønvarme</a:t>
            </a:r>
          </a:p>
        </p:txBody>
      </p:sp>
      <p:pic>
        <p:nvPicPr>
          <p:cNvPr id="8" name="Billede 5">
            <a:extLst>
              <a:ext uri="{FF2B5EF4-FFF2-40B4-BE49-F238E27FC236}">
                <a16:creationId xmlns:a16="http://schemas.microsoft.com/office/drawing/2014/main" id="{9F02D889-1D78-4B9F-8A5A-AEEF22E3FC42}"/>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3336134" y="1915683"/>
            <a:ext cx="5519731" cy="1582323"/>
          </a:xfrm>
          <a:prstGeom prst="rect">
            <a:avLst/>
          </a:prstGeom>
        </p:spPr>
      </p:pic>
    </p:spTree>
    <p:extLst>
      <p:ext uri="{BB962C8B-B14F-4D97-AF65-F5344CB8AC3E}">
        <p14:creationId xmlns:p14="http://schemas.microsoft.com/office/powerpoint/2010/main" val="22847805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Titel og indholdsobjekt">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D83855CE-7B35-489B-B64D-27B3E3AF1468}"/>
              </a:ext>
            </a:extLst>
          </p:cNvPr>
          <p:cNvSpPr/>
          <p:nvPr userDrawn="1"/>
        </p:nvSpPr>
        <p:spPr>
          <a:xfrm>
            <a:off x="0" y="0"/>
            <a:ext cx="12192000" cy="154616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7" name="Rektangel 6">
            <a:extLst>
              <a:ext uri="{FF2B5EF4-FFF2-40B4-BE49-F238E27FC236}">
                <a16:creationId xmlns:a16="http://schemas.microsoft.com/office/drawing/2014/main" id="{DAB4C8B3-922F-4B1B-B18C-6EA7AC9D9E18}"/>
              </a:ext>
            </a:extLst>
          </p:cNvPr>
          <p:cNvSpPr/>
          <p:nvPr/>
        </p:nvSpPr>
        <p:spPr>
          <a:xfrm>
            <a:off x="0" y="0"/>
            <a:ext cx="12192000" cy="154616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A78D3C5D-7BCE-441C-A9DD-9E9FC0B4139A}"/>
              </a:ext>
            </a:extLst>
          </p:cNvPr>
          <p:cNvSpPr>
            <a:spLocks noGrp="1"/>
          </p:cNvSpPr>
          <p:nvPr>
            <p:ph type="title" hasCustomPrompt="1"/>
          </p:nvPr>
        </p:nvSpPr>
        <p:spPr>
          <a:xfrm>
            <a:off x="838200" y="365126"/>
            <a:ext cx="10515600" cy="939800"/>
          </a:xfrm>
        </p:spPr>
        <p:txBody>
          <a:bodyPr>
            <a:noAutofit/>
          </a:bodyPr>
          <a:lstStyle>
            <a:lvl1pPr>
              <a:defRPr sz="3600">
                <a:solidFill>
                  <a:schemeClr val="bg1"/>
                </a:solidFill>
              </a:defRPr>
            </a:lvl1pPr>
          </a:lstStyle>
          <a:p>
            <a:r>
              <a:rPr lang="da-DK"/>
              <a:t>Titel</a:t>
            </a:r>
            <a:br>
              <a:rPr lang="da-DK"/>
            </a:br>
            <a:r>
              <a:rPr lang="da-DK"/>
              <a:t>evt. undertitel</a:t>
            </a:r>
          </a:p>
        </p:txBody>
      </p:sp>
      <p:sp>
        <p:nvSpPr>
          <p:cNvPr id="3" name="Pladsholder til indhold 2">
            <a:extLst>
              <a:ext uri="{FF2B5EF4-FFF2-40B4-BE49-F238E27FC236}">
                <a16:creationId xmlns:a16="http://schemas.microsoft.com/office/drawing/2014/main" id="{109A7FC4-9CF6-4CE6-8730-B2B8B99A21B6}"/>
              </a:ext>
            </a:extLst>
          </p:cNvPr>
          <p:cNvSpPr>
            <a:spLocks noGrp="1"/>
          </p:cNvSpPr>
          <p:nvPr>
            <p:ph idx="1" hasCustomPrompt="1"/>
          </p:nvPr>
        </p:nvSpPr>
        <p:spPr>
          <a:xfrm>
            <a:off x="838200" y="1825625"/>
            <a:ext cx="10515600" cy="4136964"/>
          </a:xfrm>
        </p:spPr>
        <p:txBody>
          <a:bodyPr/>
          <a:lstStyle>
            <a:lvl1pPr marL="0" indent="0">
              <a:buNone/>
              <a:defRPr>
                <a:latin typeface="+mn-lt"/>
              </a:defRPr>
            </a:lvl1pPr>
            <a:lvl2pPr marL="457200" indent="0">
              <a:buNone/>
              <a:defRPr>
                <a:latin typeface="+mn-lt"/>
              </a:defRPr>
            </a:lvl2pPr>
            <a:lvl3pPr marL="914400" indent="0">
              <a:buNone/>
              <a:defRPr>
                <a:latin typeface="+mn-lt"/>
              </a:defRPr>
            </a:lvl3pPr>
            <a:lvl4pPr marL="1371600" indent="0">
              <a:buNone/>
              <a:defRPr>
                <a:latin typeface="+mn-lt"/>
              </a:defRPr>
            </a:lvl4pPr>
            <a:lvl5pPr marL="1828800" indent="0">
              <a:buNone/>
              <a:defRPr>
                <a:latin typeface="+mn-lt"/>
              </a:defRPr>
            </a:lvl5pPr>
          </a:lstStyle>
          <a:p>
            <a:pPr lvl="0"/>
            <a:r>
              <a:rPr lang="da-DK"/>
              <a:t>Indsæt tekst eller billede/figur</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FA4EDC33-A38C-44E3-A67F-58A8B797672B}"/>
              </a:ext>
            </a:extLst>
          </p:cNvPr>
          <p:cNvSpPr>
            <a:spLocks noGrp="1"/>
          </p:cNvSpPr>
          <p:nvPr>
            <p:ph type="dt" sz="half" idx="10"/>
          </p:nvPr>
        </p:nvSpPr>
        <p:spPr>
          <a:xfrm>
            <a:off x="838200" y="6356350"/>
            <a:ext cx="2743200" cy="365125"/>
          </a:xfrm>
          <a:prstGeom prst="rect">
            <a:avLst/>
          </a:prstGeom>
        </p:spPr>
        <p:txBody>
          <a:bodyPr/>
          <a:lstStyle/>
          <a:p>
            <a:fld id="{CDD32DDF-70A3-4220-85CD-18E12FDAE595}" type="datetime1">
              <a:rPr lang="da-DK" smtClean="0"/>
              <a:t>22-09-2026</a:t>
            </a:fld>
            <a:endParaRPr lang="da-DK"/>
          </a:p>
        </p:txBody>
      </p:sp>
      <p:sp>
        <p:nvSpPr>
          <p:cNvPr id="5" name="Pladsholder til sidefod 4">
            <a:extLst>
              <a:ext uri="{FF2B5EF4-FFF2-40B4-BE49-F238E27FC236}">
                <a16:creationId xmlns:a16="http://schemas.microsoft.com/office/drawing/2014/main" id="{22A11EC1-B65E-49C6-9397-65BC5C0D2310}"/>
              </a:ext>
            </a:extLst>
          </p:cNvPr>
          <p:cNvSpPr>
            <a:spLocks noGrp="1"/>
          </p:cNvSpPr>
          <p:nvPr>
            <p:ph type="ftr" sz="quarter" idx="11"/>
          </p:nvPr>
        </p:nvSpPr>
        <p:spPr>
          <a:xfrm>
            <a:off x="4038600" y="6356350"/>
            <a:ext cx="4114800" cy="365125"/>
          </a:xfrm>
          <a:prstGeom prst="rect">
            <a:avLst/>
          </a:prstGeom>
        </p:spPr>
        <p:txBody>
          <a:bodyPr/>
          <a:lstStyle/>
          <a:p>
            <a:endParaRPr lang="da-DK"/>
          </a:p>
        </p:txBody>
      </p:sp>
      <p:sp>
        <p:nvSpPr>
          <p:cNvPr id="6" name="Pladsholder til slidenummer 5">
            <a:extLst>
              <a:ext uri="{FF2B5EF4-FFF2-40B4-BE49-F238E27FC236}">
                <a16:creationId xmlns:a16="http://schemas.microsoft.com/office/drawing/2014/main" id="{45C91408-3446-42D2-BB47-24A5D306217D}"/>
              </a:ext>
            </a:extLst>
          </p:cNvPr>
          <p:cNvSpPr>
            <a:spLocks noGrp="1"/>
          </p:cNvSpPr>
          <p:nvPr>
            <p:ph type="sldNum" sz="quarter" idx="12"/>
          </p:nvPr>
        </p:nvSpPr>
        <p:spPr/>
        <p:txBody>
          <a:bodyPr/>
          <a:lstStyle/>
          <a:p>
            <a:fld id="{6D61037C-59BB-4F94-B675-C512330F10AA}" type="slidenum">
              <a:rPr lang="da-DK" smtClean="0"/>
              <a:t>‹nr.›</a:t>
            </a:fld>
            <a:endParaRPr lang="da-DK"/>
          </a:p>
        </p:txBody>
      </p:sp>
      <p:pic>
        <p:nvPicPr>
          <p:cNvPr id="11" name="Billede 10" descr="Et billede, der indeholder tekst, skilt&#10;&#10;Automatisk genereret beskrivelse">
            <a:extLst>
              <a:ext uri="{FF2B5EF4-FFF2-40B4-BE49-F238E27FC236}">
                <a16:creationId xmlns:a16="http://schemas.microsoft.com/office/drawing/2014/main" id="{854360C8-AEB9-4782-9645-149D4D9E7EF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68945" y="6065074"/>
            <a:ext cx="1917488" cy="581897"/>
          </a:xfrm>
          <a:prstGeom prst="rect">
            <a:avLst/>
          </a:prstGeom>
        </p:spPr>
      </p:pic>
    </p:spTree>
    <p:extLst>
      <p:ext uri="{BB962C8B-B14F-4D97-AF65-F5344CB8AC3E}">
        <p14:creationId xmlns:p14="http://schemas.microsoft.com/office/powerpoint/2010/main" val="136655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ags" Target="../tags/tag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oleObject" Target="../embeddings/oleObject1.bin"/><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CB31C11B-796C-A171-9BF0-621CD1DEEF03}"/>
              </a:ext>
            </a:extLst>
          </p:cNvPr>
          <p:cNvGraphicFramePr>
            <a:graphicFrameLocks/>
          </p:cNvGraphicFramePr>
          <p:nvPr userDrawn="1">
            <p:custDataLst>
              <p:tags r:id="rId18"/>
            </p:custDataLst>
            <p:extLst>
              <p:ext uri="{D42A27DB-BD31-4B8C-83A1-F6EECF244321}">
                <p14:modId xmlns:p14="http://schemas.microsoft.com/office/powerpoint/2010/main" val="236360216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9" imgW="306" imgH="306" progId="TCLayout.ActiveDocument.1">
                  <p:embed/>
                </p:oleObj>
              </mc:Choice>
              <mc:Fallback>
                <p:oleObj name="think-cell Slide" r:id="rId19" imgW="306" imgH="306" progId="TCLayout.ActiveDocument.1">
                  <p:embed/>
                  <p:pic>
                    <p:nvPicPr>
                      <p:cNvPr id="7" name="think-cell data - do not delete" hidden="1">
                        <a:extLst>
                          <a:ext uri="{FF2B5EF4-FFF2-40B4-BE49-F238E27FC236}">
                            <a16:creationId xmlns:a16="http://schemas.microsoft.com/office/drawing/2014/main" id="{CB31C11B-796C-A171-9BF0-621CD1DEEF03}"/>
                          </a:ext>
                        </a:extLst>
                      </p:cNvPr>
                      <p:cNvPicPr/>
                      <p:nvPr/>
                    </p:nvPicPr>
                    <p:blipFill>
                      <a:blip r:embed="rId20"/>
                      <a:stretch>
                        <a:fillRect/>
                      </a:stretch>
                    </p:blipFill>
                    <p:spPr>
                      <a:xfrm>
                        <a:off x="1588" y="1588"/>
                        <a:ext cx="1588" cy="1588"/>
                      </a:xfrm>
                      <a:prstGeom prst="rect">
                        <a:avLst/>
                      </a:prstGeom>
                    </p:spPr>
                  </p:pic>
                </p:oleObj>
              </mc:Fallback>
            </mc:AlternateContent>
          </a:graphicData>
        </a:graphic>
      </p:graphicFrame>
      <p:sp>
        <p:nvSpPr>
          <p:cNvPr id="2" name="Pladsholder til titel 1">
            <a:extLst>
              <a:ext uri="{FF2B5EF4-FFF2-40B4-BE49-F238E27FC236}">
                <a16:creationId xmlns:a16="http://schemas.microsoft.com/office/drawing/2014/main" id="{79B7E648-B4CD-43DB-B04E-FC5B6634C5DD}"/>
              </a:ext>
            </a:extLst>
          </p:cNvPr>
          <p:cNvSpPr>
            <a:spLocks noGrp="1"/>
          </p:cNvSpPr>
          <p:nvPr>
            <p:ph type="title"/>
          </p:nvPr>
        </p:nvSpPr>
        <p:spPr>
          <a:xfrm>
            <a:off x="838200" y="365126"/>
            <a:ext cx="10515600" cy="787400"/>
          </a:xfrm>
          <a:prstGeom prst="rect">
            <a:avLst/>
          </a:prstGeom>
        </p:spPr>
        <p:txBody>
          <a:bodyPr vert="horz" lIns="91440" tIns="45720" rIns="91440" bIns="45720" rtlCol="0" anchor="ctr">
            <a:no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D9E9A547-7B2E-4E4E-9CD7-A62710C193AA}"/>
              </a:ext>
            </a:extLst>
          </p:cNvPr>
          <p:cNvSpPr>
            <a:spLocks noGrp="1"/>
          </p:cNvSpPr>
          <p:nvPr>
            <p:ph type="body" idx="1"/>
          </p:nvPr>
        </p:nvSpPr>
        <p:spPr>
          <a:xfrm>
            <a:off x="838200" y="1381125"/>
            <a:ext cx="10515600" cy="4795838"/>
          </a:xfrm>
          <a:prstGeom prst="rect">
            <a:avLst/>
          </a:prstGeom>
        </p:spPr>
        <p:txBody>
          <a:bodyPr vert="horz" lIns="91440" tIns="45720" rIns="91440" bIns="45720" rtlCol="0">
            <a:no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FACEA2CE-6296-44E2-9F5D-D047B18054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A2A2F5-2450-49E9-81EA-44DAB8847AB2}" type="datetimeFigureOut">
              <a:rPr lang="da-DK" smtClean="0"/>
              <a:t>22-09-2026</a:t>
            </a:fld>
            <a:endParaRPr lang="da-DK"/>
          </a:p>
        </p:txBody>
      </p:sp>
      <p:sp>
        <p:nvSpPr>
          <p:cNvPr id="5" name="Pladsholder til sidefod 4">
            <a:extLst>
              <a:ext uri="{FF2B5EF4-FFF2-40B4-BE49-F238E27FC236}">
                <a16:creationId xmlns:a16="http://schemas.microsoft.com/office/drawing/2014/main" id="{A06BC650-0165-46D5-9426-5010C25BBF0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9E0021E5-7689-4188-8A29-7F2814ABB19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61037C-59BB-4F94-B675-C512330F10AA}" type="slidenum">
              <a:rPr lang="da-DK" smtClean="0"/>
              <a:t>‹nr.›</a:t>
            </a:fld>
            <a:endParaRPr lang="da-DK"/>
          </a:p>
        </p:txBody>
      </p:sp>
    </p:spTree>
    <p:extLst>
      <p:ext uri="{BB962C8B-B14F-4D97-AF65-F5344CB8AC3E}">
        <p14:creationId xmlns:p14="http://schemas.microsoft.com/office/powerpoint/2010/main" val="2493731968"/>
      </p:ext>
    </p:extLst>
  </p:cSld>
  <p:clrMap bg1="lt1" tx1="dk1" bg2="lt2" tx2="dk2" accent1="accent1" accent2="accent2" accent3="accent3" accent4="accent4" accent5="accent5" accent6="accent6" hlink="hlink" folHlink="folHlink"/>
  <p:sldLayoutIdLst>
    <p:sldLayoutId id="2147484857" r:id="rId1"/>
    <p:sldLayoutId id="2147484860" r:id="rId2"/>
    <p:sldLayoutId id="2147484861" r:id="rId3"/>
    <p:sldLayoutId id="2147484862" r:id="rId4"/>
    <p:sldLayoutId id="2147484863" r:id="rId5"/>
    <p:sldLayoutId id="2147484864" r:id="rId6"/>
    <p:sldLayoutId id="2147484865" r:id="rId7"/>
    <p:sldLayoutId id="2147484866" r:id="rId8"/>
    <p:sldLayoutId id="2147484867" r:id="rId9"/>
    <p:sldLayoutId id="2147484868" r:id="rId10"/>
    <p:sldLayoutId id="2147484869" r:id="rId11"/>
    <p:sldLayoutId id="2147484870" r:id="rId12"/>
    <p:sldLayoutId id="2147484871" r:id="rId13"/>
    <p:sldLayoutId id="2147484873" r:id="rId14"/>
    <p:sldLayoutId id="2147484875" r:id="rId15"/>
    <p:sldLayoutId id="2147484877" r:id="rId16"/>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Courier New" panose="02070309020205020404" pitchFamily="49" charset="0"/>
        <a:buChar char="o"/>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Courier New" panose="02070309020205020404" pitchFamily="49" charset="0"/>
        <a:buChar char="o"/>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Courier New" panose="02070309020205020404" pitchFamily="49" charset="0"/>
        <a:buChar char="o"/>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Courier New" panose="02070309020205020404" pitchFamily="49" charset="0"/>
        <a:buChar char="o"/>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1.emf"/></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6.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6.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16.xml"/><Relationship Id="rId6" Type="http://schemas.openxmlformats.org/officeDocument/2006/relationships/image" Target="../media/image17.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xml"/><Relationship Id="rId1" Type="http://schemas.openxmlformats.org/officeDocument/2006/relationships/tags" Target="../tags/tag3.xml"/><Relationship Id="rId4" Type="http://schemas.openxmlformats.org/officeDocument/2006/relationships/image" Target="../media/image1.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F902F517-E85B-D909-369E-5ECEEDFC2275}"/>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2" name="think-cell data - do not delete" hidden="1">
                        <a:extLst>
                          <a:ext uri="{FF2B5EF4-FFF2-40B4-BE49-F238E27FC236}">
                            <a16:creationId xmlns:a16="http://schemas.microsoft.com/office/drawing/2014/main" id="{F902F517-E85B-D909-369E-5ECEEDFC227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Titel 2">
            <a:extLst>
              <a:ext uri="{FF2B5EF4-FFF2-40B4-BE49-F238E27FC236}">
                <a16:creationId xmlns:a16="http://schemas.microsoft.com/office/drawing/2014/main" id="{979612B5-FC07-41E3-ADD7-70B4A8F35DE6}"/>
              </a:ext>
            </a:extLst>
          </p:cNvPr>
          <p:cNvSpPr>
            <a:spLocks noGrp="1"/>
          </p:cNvSpPr>
          <p:nvPr>
            <p:ph type="ctrTitle"/>
          </p:nvPr>
        </p:nvSpPr>
        <p:spPr>
          <a:xfrm>
            <a:off x="1524000" y="1381125"/>
            <a:ext cx="9144000" cy="2128837"/>
          </a:xfrm>
        </p:spPr>
        <p:txBody>
          <a:bodyPr vert="horz" rIns="91440"/>
          <a:lstStyle/>
          <a:p>
            <a:r>
              <a:rPr lang="da-DK" sz="4000" dirty="0">
                <a:solidFill>
                  <a:srgbClr val="008575"/>
                </a:solidFill>
              </a:rPr>
              <a:t>Gasudfasning og udrulning af fjernvarme </a:t>
            </a:r>
            <a:br>
              <a:rPr lang="da-DK" sz="4000" dirty="0">
                <a:solidFill>
                  <a:srgbClr val="008575"/>
                </a:solidFill>
              </a:rPr>
            </a:br>
            <a:r>
              <a:rPr lang="da-DK" sz="4000" dirty="0">
                <a:solidFill>
                  <a:srgbClr val="008575"/>
                </a:solidFill>
              </a:rPr>
              <a:t>Ny regering og minister</a:t>
            </a:r>
            <a:br>
              <a:rPr lang="da-DK" sz="4000" dirty="0">
                <a:solidFill>
                  <a:srgbClr val="008575"/>
                </a:solidFill>
              </a:rPr>
            </a:br>
            <a:r>
              <a:rPr lang="da-DK" sz="4000" dirty="0">
                <a:solidFill>
                  <a:srgbClr val="008575"/>
                </a:solidFill>
              </a:rPr>
              <a:t>Ny aftale </a:t>
            </a:r>
          </a:p>
        </p:txBody>
      </p:sp>
      <p:sp>
        <p:nvSpPr>
          <p:cNvPr id="4" name="Undertitel 3">
            <a:extLst>
              <a:ext uri="{FF2B5EF4-FFF2-40B4-BE49-F238E27FC236}">
                <a16:creationId xmlns:a16="http://schemas.microsoft.com/office/drawing/2014/main" id="{C75FE8BB-B812-40FE-A4BD-FB512D9B552B}"/>
              </a:ext>
            </a:extLst>
          </p:cNvPr>
          <p:cNvSpPr>
            <a:spLocks noGrp="1"/>
          </p:cNvSpPr>
          <p:nvPr>
            <p:ph type="subTitle" idx="1"/>
          </p:nvPr>
        </p:nvSpPr>
        <p:spPr/>
        <p:txBody>
          <a:bodyPr/>
          <a:lstStyle/>
          <a:p>
            <a:endParaRPr lang="da-DK" dirty="0">
              <a:solidFill>
                <a:srgbClr val="008575"/>
              </a:solidFill>
            </a:endParaRPr>
          </a:p>
          <a:p>
            <a:endParaRPr lang="da-DK" dirty="0">
              <a:solidFill>
                <a:srgbClr val="008575"/>
              </a:solidFill>
            </a:endParaRPr>
          </a:p>
          <a:p>
            <a:endParaRPr lang="da-DK" dirty="0">
              <a:solidFill>
                <a:srgbClr val="008575"/>
              </a:solidFill>
            </a:endParaRPr>
          </a:p>
          <a:p>
            <a:r>
              <a:rPr lang="da-DK" dirty="0">
                <a:solidFill>
                  <a:srgbClr val="008575"/>
                </a:solidFill>
              </a:rPr>
              <a:t>FIF årsmøde 2026</a:t>
            </a:r>
          </a:p>
          <a:p>
            <a:r>
              <a:rPr lang="da-DK" dirty="0">
                <a:solidFill>
                  <a:srgbClr val="008575"/>
                </a:solidFill>
              </a:rPr>
              <a:t>Søren Magnussen, Seniorkonsulent, Dansk Fjernvarme </a:t>
            </a:r>
          </a:p>
        </p:txBody>
      </p:sp>
      <p:sp>
        <p:nvSpPr>
          <p:cNvPr id="5" name="Pladsholder til tekst 4">
            <a:extLst>
              <a:ext uri="{FF2B5EF4-FFF2-40B4-BE49-F238E27FC236}">
                <a16:creationId xmlns:a16="http://schemas.microsoft.com/office/drawing/2014/main" id="{7457DBE0-4AB7-407E-B6B6-70DD591E2B1D}"/>
              </a:ext>
            </a:extLst>
          </p:cNvPr>
          <p:cNvSpPr>
            <a:spLocks noGrp="1"/>
          </p:cNvSpPr>
          <p:nvPr>
            <p:ph type="body" sz="quarter" idx="17"/>
          </p:nvPr>
        </p:nvSpPr>
        <p:spPr/>
        <p:txBody>
          <a:bodyPr/>
          <a:lstStyle/>
          <a:p>
            <a:endParaRPr lang="da-DK"/>
          </a:p>
        </p:txBody>
      </p:sp>
    </p:spTree>
    <p:extLst>
      <p:ext uri="{BB962C8B-B14F-4D97-AF65-F5344CB8AC3E}">
        <p14:creationId xmlns:p14="http://schemas.microsoft.com/office/powerpoint/2010/main" val="16013814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C4D7CD-7CDF-618F-DFB4-6FAE1C462BA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5D1C793-5E5D-9296-CA85-1C2BEB542899}"/>
              </a:ext>
            </a:extLst>
          </p:cNvPr>
          <p:cNvSpPr>
            <a:spLocks noGrp="1"/>
          </p:cNvSpPr>
          <p:nvPr>
            <p:ph type="title"/>
          </p:nvPr>
        </p:nvSpPr>
        <p:spPr/>
        <p:txBody>
          <a:bodyPr/>
          <a:lstStyle/>
          <a:p>
            <a:r>
              <a:rPr lang="da-DK" sz="3200" dirty="0"/>
              <a:t>    Konverteringer – ny regering / ny minister </a:t>
            </a:r>
          </a:p>
        </p:txBody>
      </p:sp>
      <p:sp>
        <p:nvSpPr>
          <p:cNvPr id="3" name="Tekstfelt 2">
            <a:extLst>
              <a:ext uri="{FF2B5EF4-FFF2-40B4-BE49-F238E27FC236}">
                <a16:creationId xmlns:a16="http://schemas.microsoft.com/office/drawing/2014/main" id="{5EC9B137-1E17-2257-829E-C140AC7DF435}"/>
              </a:ext>
            </a:extLst>
          </p:cNvPr>
          <p:cNvSpPr txBox="1"/>
          <p:nvPr/>
        </p:nvSpPr>
        <p:spPr>
          <a:xfrm>
            <a:off x="1190847" y="1924493"/>
            <a:ext cx="8665534" cy="584775"/>
          </a:xfrm>
          <a:prstGeom prst="rect">
            <a:avLst/>
          </a:prstGeom>
          <a:noFill/>
        </p:spPr>
        <p:txBody>
          <a:bodyPr wrap="square">
            <a:spAutoFit/>
          </a:bodyPr>
          <a:lstStyle/>
          <a:p>
            <a:endParaRPr lang="da-DK" sz="1600"/>
          </a:p>
          <a:p>
            <a:endParaRPr lang="da-DK" sz="1600"/>
          </a:p>
        </p:txBody>
      </p:sp>
      <p:sp>
        <p:nvSpPr>
          <p:cNvPr id="5" name="Tekstfelt 4">
            <a:extLst>
              <a:ext uri="{FF2B5EF4-FFF2-40B4-BE49-F238E27FC236}">
                <a16:creationId xmlns:a16="http://schemas.microsoft.com/office/drawing/2014/main" id="{AE79782E-66D6-AFD6-5A70-51FAA54DD1EC}"/>
              </a:ext>
            </a:extLst>
          </p:cNvPr>
          <p:cNvSpPr txBox="1"/>
          <p:nvPr/>
        </p:nvSpPr>
        <p:spPr>
          <a:xfrm>
            <a:off x="952500" y="2035905"/>
            <a:ext cx="8753475" cy="369332"/>
          </a:xfrm>
          <a:prstGeom prst="rect">
            <a:avLst/>
          </a:prstGeom>
          <a:noFill/>
        </p:spPr>
        <p:txBody>
          <a:bodyPr wrap="square">
            <a:spAutoFit/>
          </a:bodyPr>
          <a:lstStyle/>
          <a:p>
            <a:endParaRPr lang="da-DK"/>
          </a:p>
        </p:txBody>
      </p:sp>
      <p:graphicFrame>
        <p:nvGraphicFramePr>
          <p:cNvPr id="8" name="Tabel 7">
            <a:extLst>
              <a:ext uri="{FF2B5EF4-FFF2-40B4-BE49-F238E27FC236}">
                <a16:creationId xmlns:a16="http://schemas.microsoft.com/office/drawing/2014/main" id="{C513486D-98EC-5415-E19A-51E405BE849C}"/>
              </a:ext>
            </a:extLst>
          </p:cNvPr>
          <p:cNvGraphicFramePr>
            <a:graphicFrameLocks noGrp="1"/>
          </p:cNvGraphicFramePr>
          <p:nvPr>
            <p:extLst>
              <p:ext uri="{D42A27DB-BD31-4B8C-83A1-F6EECF244321}">
                <p14:modId xmlns:p14="http://schemas.microsoft.com/office/powerpoint/2010/main" val="1071989945"/>
              </p:ext>
            </p:extLst>
          </p:nvPr>
        </p:nvGraphicFramePr>
        <p:xfrm>
          <a:off x="1539577" y="2035905"/>
          <a:ext cx="8773264" cy="4786630"/>
        </p:xfrm>
        <a:graphic>
          <a:graphicData uri="http://schemas.openxmlformats.org/drawingml/2006/table">
            <a:tbl>
              <a:tblPr/>
              <a:tblGrid>
                <a:gridCol w="8773264">
                  <a:extLst>
                    <a:ext uri="{9D8B030D-6E8A-4147-A177-3AD203B41FA5}">
                      <a16:colId xmlns:a16="http://schemas.microsoft.com/office/drawing/2014/main" val="2477100731"/>
                    </a:ext>
                  </a:extLst>
                </a:gridCol>
              </a:tblGrid>
              <a:tr h="184150">
                <a:tc>
                  <a:txBody>
                    <a:bodyPr/>
                    <a:lstStyle/>
                    <a:p>
                      <a:pPr algn="l" fontAlgn="b"/>
                      <a:r>
                        <a:rPr lang="da-DK" sz="2000" b="0" i="1" u="none" strike="noStrike" dirty="0">
                          <a:solidFill>
                            <a:srgbClr val="000000"/>
                          </a:solidFill>
                          <a:effectLst/>
                          <a:latin typeface="+mj-lt"/>
                        </a:rPr>
                        <a:t>Regeringen vil fremlægge en model i løbet af 2026, der viser vejen til, at der hurtigt sker væsentlige konverteringer</a:t>
                      </a:r>
                    </a:p>
                    <a:p>
                      <a:pPr algn="l" fontAlgn="b"/>
                      <a:endParaRPr lang="da-DK" sz="2000" b="0" i="1" u="none" strike="noStrike" dirty="0">
                        <a:solidFill>
                          <a:srgbClr val="000000"/>
                        </a:solidFill>
                        <a:effectLst/>
                        <a:latin typeface="+mj-lt"/>
                      </a:endParaRPr>
                    </a:p>
                    <a:p>
                      <a:pPr algn="l" fontAlgn="b"/>
                      <a:r>
                        <a:rPr lang="da-DK" sz="2000" b="0" i="1" u="none" strike="noStrike" dirty="0">
                          <a:solidFill>
                            <a:srgbClr val="000000"/>
                          </a:solidFill>
                          <a:effectLst/>
                          <a:latin typeface="+mj-lt"/>
                        </a:rPr>
                        <a:t>Regeringens arbejde for at indfri ambitionen om 100 pct. grøn gas i 2030 og fortsætte omstillingen væk fra olie- og gasfyr med det mål, at der i 2035 ikke er boliger, der opvarmes med </a:t>
                      </a:r>
                      <a:r>
                        <a:rPr lang="da-DK" sz="2000" b="0" i="1" u="none" strike="noStrike" dirty="0">
                          <a:solidFill>
                            <a:srgbClr val="FF0000"/>
                          </a:solidFill>
                          <a:effectLst/>
                          <a:latin typeface="+mj-lt"/>
                        </a:rPr>
                        <a:t>naturgas </a:t>
                      </a:r>
                      <a:r>
                        <a:rPr lang="da-DK" sz="2000" b="0" i="1" u="none" strike="noStrike" dirty="0">
                          <a:solidFill>
                            <a:srgbClr val="000000"/>
                          </a:solidFill>
                          <a:effectLst/>
                          <a:latin typeface="+mj-lt"/>
                        </a:rPr>
                        <a:t>og olie.</a:t>
                      </a:r>
                    </a:p>
                    <a:p>
                      <a:pPr algn="l" fontAlgn="b"/>
                      <a:endParaRPr lang="da-DK" sz="2000" b="0" i="1" u="none" strike="noStrike" dirty="0">
                        <a:solidFill>
                          <a:srgbClr val="000000"/>
                        </a:solidFill>
                        <a:effectLst/>
                        <a:latin typeface="+mj-lt"/>
                      </a:endParaRPr>
                    </a:p>
                    <a:p>
                      <a:pPr algn="l" fontAlgn="b"/>
                      <a:r>
                        <a:rPr lang="da-DK" sz="2000" b="0" i="1" u="none" strike="noStrike" dirty="0">
                          <a:solidFill>
                            <a:srgbClr val="000000"/>
                          </a:solidFill>
                          <a:effectLst/>
                          <a:latin typeface="+mj-lt"/>
                        </a:rPr>
                        <a:t>Følge op på varmeplanerne i samarbejde med kommunerne, så det står klart for forbrugerne, om der med fordel kan og skal udlægges til grøn fjernvarme eller satses på jordvarme eller varmepumpe.</a:t>
                      </a:r>
                    </a:p>
                    <a:p>
                      <a:pPr algn="l" fontAlgn="b"/>
                      <a:endParaRPr lang="da-DK" sz="2000" b="0" i="1" u="none" strike="noStrike" dirty="0">
                        <a:solidFill>
                          <a:srgbClr val="000000"/>
                        </a:solidFill>
                        <a:effectLst/>
                        <a:latin typeface="+mj-lt"/>
                      </a:endParaRPr>
                    </a:p>
                    <a:p>
                      <a:pPr algn="l" fontAlgn="b"/>
                      <a:r>
                        <a:rPr lang="da-DK" sz="2000" b="0" i="1" u="none" strike="noStrike" dirty="0">
                          <a:solidFill>
                            <a:srgbClr val="000000"/>
                          </a:solidFill>
                          <a:effectLst/>
                          <a:latin typeface="+mj-lt"/>
                        </a:rPr>
                        <a:t>Særligt målrettes husstande med lave ejendomsværdier eller andre situationer, hvor det f.eks. pga. en lav indkomst er svært at finansiere omstillingen</a:t>
                      </a:r>
                    </a:p>
                    <a:p>
                      <a:pPr algn="l" fontAlgn="b"/>
                      <a:endParaRPr lang="da-DK" sz="2000" b="0" i="0" u="none" strike="noStrike" dirty="0">
                        <a:solidFill>
                          <a:srgbClr val="000000"/>
                        </a:solidFill>
                        <a:effectLst/>
                        <a:latin typeface="+mj-lt"/>
                      </a:endParaRPr>
                    </a:p>
                    <a:p>
                      <a:pPr algn="l" fontAlgn="b"/>
                      <a:endParaRPr lang="da-DK" sz="1100" b="0" i="0" u="none" strike="noStrike" dirty="0">
                        <a:solidFill>
                          <a:srgbClr val="000000"/>
                        </a:solidFill>
                        <a:effectLst/>
                        <a:latin typeface="Aptos Narrow" panose="020B0004020202020204" pitchFamily="34" charset="0"/>
                      </a:endParaRPr>
                    </a:p>
                    <a:p>
                      <a:pPr algn="l" fontAlgn="b"/>
                      <a:endParaRPr lang="da-DK" sz="1100" b="0" i="0" u="none" strike="noStrike" dirty="0">
                        <a:solidFill>
                          <a:srgbClr val="000000"/>
                        </a:solidFill>
                        <a:effectLst/>
                        <a:latin typeface="Aptos Narrow" panose="020B0004020202020204" pitchFamily="34" charset="0"/>
                      </a:endParaRPr>
                    </a:p>
                  </a:txBody>
                  <a:tcPr marL="0" marR="0" marT="0" marB="0" anchor="b">
                    <a:lnL>
                      <a:noFill/>
                    </a:lnL>
                    <a:lnR>
                      <a:noFill/>
                    </a:lnR>
                    <a:lnT>
                      <a:noFill/>
                    </a:lnT>
                    <a:lnB>
                      <a:noFill/>
                    </a:lnB>
                    <a:noFill/>
                  </a:tcPr>
                </a:tc>
                <a:extLst>
                  <a:ext uri="{0D108BD9-81ED-4DB2-BD59-A6C34878D82A}">
                    <a16:rowId xmlns:a16="http://schemas.microsoft.com/office/drawing/2014/main" val="2861464452"/>
                  </a:ext>
                </a:extLst>
              </a:tr>
              <a:tr h="184150">
                <a:tc>
                  <a:txBody>
                    <a:bodyPr/>
                    <a:lstStyle/>
                    <a:p>
                      <a:pPr algn="l" fontAlgn="b"/>
                      <a:endParaRPr lang="da-DK" sz="1100" b="0" i="0" u="none" strike="noStrike" dirty="0">
                        <a:solidFill>
                          <a:srgbClr val="000000"/>
                        </a:solidFill>
                        <a:effectLst/>
                        <a:latin typeface="Aptos Narrow" panose="020B0004020202020204" pitchFamily="34" charset="0"/>
                      </a:endParaRPr>
                    </a:p>
                  </a:txBody>
                  <a:tcPr marL="0" marR="0" marT="0" marB="0" anchor="b">
                    <a:lnL>
                      <a:noFill/>
                    </a:lnL>
                    <a:lnR>
                      <a:noFill/>
                    </a:lnR>
                    <a:lnT>
                      <a:noFill/>
                    </a:lnT>
                    <a:lnB>
                      <a:noFill/>
                    </a:lnB>
                    <a:noFill/>
                  </a:tcPr>
                </a:tc>
                <a:extLst>
                  <a:ext uri="{0D108BD9-81ED-4DB2-BD59-A6C34878D82A}">
                    <a16:rowId xmlns:a16="http://schemas.microsoft.com/office/drawing/2014/main" val="2535393997"/>
                  </a:ext>
                </a:extLst>
              </a:tr>
            </a:tbl>
          </a:graphicData>
        </a:graphic>
      </p:graphicFrame>
      <p:sp>
        <p:nvSpPr>
          <p:cNvPr id="10" name="Tekstfelt 1">
            <a:extLst>
              <a:ext uri="{FF2B5EF4-FFF2-40B4-BE49-F238E27FC236}">
                <a16:creationId xmlns:a16="http://schemas.microsoft.com/office/drawing/2014/main" id="{945D3C04-3634-A9B9-5AA7-C43ABB4BCB53}"/>
              </a:ext>
            </a:extLst>
          </p:cNvPr>
          <p:cNvSpPr txBox="1"/>
          <p:nvPr/>
        </p:nvSpPr>
        <p:spPr>
          <a:xfrm>
            <a:off x="952500" y="6020589"/>
            <a:ext cx="6380117" cy="41506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da-DK" sz="1100" kern="1200">
              <a:latin typeface="Gotham Narrow Medium" pitchFamily="50" charset="0"/>
            </a:endParaRPr>
          </a:p>
        </p:txBody>
      </p:sp>
    </p:spTree>
    <p:extLst>
      <p:ext uri="{BB962C8B-B14F-4D97-AF65-F5344CB8AC3E}">
        <p14:creationId xmlns:p14="http://schemas.microsoft.com/office/powerpoint/2010/main" val="24302197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BDC64E-374A-F2FE-12CA-558224DE41D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B757CE5-A216-929A-9263-88FF18175E5E}"/>
              </a:ext>
            </a:extLst>
          </p:cNvPr>
          <p:cNvSpPr>
            <a:spLocks noGrp="1"/>
          </p:cNvSpPr>
          <p:nvPr>
            <p:ph type="title"/>
          </p:nvPr>
        </p:nvSpPr>
        <p:spPr/>
        <p:txBody>
          <a:bodyPr/>
          <a:lstStyle/>
          <a:p>
            <a:r>
              <a:rPr lang="da-DK" sz="3200" dirty="0"/>
              <a:t>    Konverteringer – ny regering / ny minister </a:t>
            </a:r>
          </a:p>
        </p:txBody>
      </p:sp>
      <p:sp>
        <p:nvSpPr>
          <p:cNvPr id="3" name="Tekstfelt 2">
            <a:extLst>
              <a:ext uri="{FF2B5EF4-FFF2-40B4-BE49-F238E27FC236}">
                <a16:creationId xmlns:a16="http://schemas.microsoft.com/office/drawing/2014/main" id="{198098D5-8069-57B5-2E20-05B6ED5F9DCA}"/>
              </a:ext>
            </a:extLst>
          </p:cNvPr>
          <p:cNvSpPr txBox="1"/>
          <p:nvPr/>
        </p:nvSpPr>
        <p:spPr>
          <a:xfrm>
            <a:off x="1190847" y="1924493"/>
            <a:ext cx="8665534" cy="584775"/>
          </a:xfrm>
          <a:prstGeom prst="rect">
            <a:avLst/>
          </a:prstGeom>
          <a:noFill/>
        </p:spPr>
        <p:txBody>
          <a:bodyPr wrap="square">
            <a:spAutoFit/>
          </a:bodyPr>
          <a:lstStyle/>
          <a:p>
            <a:endParaRPr lang="da-DK" sz="1600"/>
          </a:p>
          <a:p>
            <a:endParaRPr lang="da-DK" sz="1600"/>
          </a:p>
        </p:txBody>
      </p:sp>
      <p:sp>
        <p:nvSpPr>
          <p:cNvPr id="5" name="Tekstfelt 4">
            <a:extLst>
              <a:ext uri="{FF2B5EF4-FFF2-40B4-BE49-F238E27FC236}">
                <a16:creationId xmlns:a16="http://schemas.microsoft.com/office/drawing/2014/main" id="{7F2BF664-FDB6-CAF6-25D5-A3F576C69482}"/>
              </a:ext>
            </a:extLst>
          </p:cNvPr>
          <p:cNvSpPr txBox="1"/>
          <p:nvPr/>
        </p:nvSpPr>
        <p:spPr>
          <a:xfrm>
            <a:off x="952500" y="2035905"/>
            <a:ext cx="8753475" cy="369332"/>
          </a:xfrm>
          <a:prstGeom prst="rect">
            <a:avLst/>
          </a:prstGeom>
          <a:noFill/>
        </p:spPr>
        <p:txBody>
          <a:bodyPr wrap="square">
            <a:spAutoFit/>
          </a:bodyPr>
          <a:lstStyle/>
          <a:p>
            <a:endParaRPr lang="da-DK"/>
          </a:p>
        </p:txBody>
      </p:sp>
      <p:sp>
        <p:nvSpPr>
          <p:cNvPr id="10" name="Tekstfelt 1">
            <a:extLst>
              <a:ext uri="{FF2B5EF4-FFF2-40B4-BE49-F238E27FC236}">
                <a16:creationId xmlns:a16="http://schemas.microsoft.com/office/drawing/2014/main" id="{F8100610-78AA-642C-4BF8-4352564F1B3D}"/>
              </a:ext>
            </a:extLst>
          </p:cNvPr>
          <p:cNvSpPr txBox="1"/>
          <p:nvPr/>
        </p:nvSpPr>
        <p:spPr>
          <a:xfrm>
            <a:off x="952500" y="6020589"/>
            <a:ext cx="6380117" cy="41506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da-DK" sz="1100" kern="1200">
              <a:latin typeface="Gotham Narrow Medium" pitchFamily="50" charset="0"/>
            </a:endParaRPr>
          </a:p>
        </p:txBody>
      </p:sp>
      <p:pic>
        <p:nvPicPr>
          <p:cNvPr id="6" name="Billede 5">
            <a:extLst>
              <a:ext uri="{FF2B5EF4-FFF2-40B4-BE49-F238E27FC236}">
                <a16:creationId xmlns:a16="http://schemas.microsoft.com/office/drawing/2014/main" id="{9DA79BD9-392C-FD6A-C8A8-9AE4B54CAA78}"/>
              </a:ext>
            </a:extLst>
          </p:cNvPr>
          <p:cNvPicPr>
            <a:picLocks noChangeAspect="1"/>
          </p:cNvPicPr>
          <p:nvPr/>
        </p:nvPicPr>
        <p:blipFill>
          <a:blip r:embed="rId3"/>
          <a:stretch>
            <a:fillRect/>
          </a:stretch>
        </p:blipFill>
        <p:spPr>
          <a:xfrm>
            <a:off x="243594" y="2203326"/>
            <a:ext cx="3271129" cy="4498875"/>
          </a:xfrm>
          <a:prstGeom prst="rect">
            <a:avLst/>
          </a:prstGeom>
        </p:spPr>
      </p:pic>
      <p:sp>
        <p:nvSpPr>
          <p:cNvPr id="7" name="Tekstfelt 6">
            <a:extLst>
              <a:ext uri="{FF2B5EF4-FFF2-40B4-BE49-F238E27FC236}">
                <a16:creationId xmlns:a16="http://schemas.microsoft.com/office/drawing/2014/main" id="{22C84087-4BDF-5225-5BDB-D2AF3AEDAC6B}"/>
              </a:ext>
            </a:extLst>
          </p:cNvPr>
          <p:cNvSpPr txBox="1"/>
          <p:nvPr/>
        </p:nvSpPr>
        <p:spPr>
          <a:xfrm>
            <a:off x="802094" y="1805501"/>
            <a:ext cx="1458541" cy="369332"/>
          </a:xfrm>
          <a:prstGeom prst="rect">
            <a:avLst/>
          </a:prstGeom>
          <a:noFill/>
        </p:spPr>
        <p:txBody>
          <a:bodyPr wrap="none" rtlCol="0">
            <a:spAutoFit/>
          </a:bodyPr>
          <a:lstStyle/>
          <a:p>
            <a:r>
              <a:rPr lang="da-DK" dirty="0"/>
              <a:t>Grønt Udvalg </a:t>
            </a:r>
          </a:p>
        </p:txBody>
      </p:sp>
      <p:pic>
        <p:nvPicPr>
          <p:cNvPr id="11" name="Billede 10">
            <a:extLst>
              <a:ext uri="{FF2B5EF4-FFF2-40B4-BE49-F238E27FC236}">
                <a16:creationId xmlns:a16="http://schemas.microsoft.com/office/drawing/2014/main" id="{F8B23F1D-1D8A-CC6B-081D-4825AD4F2362}"/>
              </a:ext>
            </a:extLst>
          </p:cNvPr>
          <p:cNvPicPr>
            <a:picLocks noChangeAspect="1"/>
          </p:cNvPicPr>
          <p:nvPr/>
        </p:nvPicPr>
        <p:blipFill>
          <a:blip r:embed="rId4"/>
          <a:stretch>
            <a:fillRect/>
          </a:stretch>
        </p:blipFill>
        <p:spPr>
          <a:xfrm>
            <a:off x="3743545" y="2502100"/>
            <a:ext cx="2621225" cy="1175219"/>
          </a:xfrm>
          <a:prstGeom prst="rect">
            <a:avLst/>
          </a:prstGeom>
        </p:spPr>
      </p:pic>
      <p:sp>
        <p:nvSpPr>
          <p:cNvPr id="13" name="Tekstfelt 12">
            <a:extLst>
              <a:ext uri="{FF2B5EF4-FFF2-40B4-BE49-F238E27FC236}">
                <a16:creationId xmlns:a16="http://schemas.microsoft.com/office/drawing/2014/main" id="{888AB45A-BA77-67A0-2A91-5E5B11DEF09A}"/>
              </a:ext>
            </a:extLst>
          </p:cNvPr>
          <p:cNvSpPr txBox="1"/>
          <p:nvPr/>
        </p:nvSpPr>
        <p:spPr>
          <a:xfrm>
            <a:off x="4142558" y="1866224"/>
            <a:ext cx="1751822" cy="369332"/>
          </a:xfrm>
          <a:prstGeom prst="rect">
            <a:avLst/>
          </a:prstGeom>
          <a:noFill/>
        </p:spPr>
        <p:txBody>
          <a:bodyPr wrap="square" rtlCol="0">
            <a:spAutoFit/>
          </a:bodyPr>
          <a:lstStyle/>
          <a:p>
            <a:r>
              <a:rPr lang="da-DK" dirty="0"/>
              <a:t>Arbejdsprogram  </a:t>
            </a:r>
          </a:p>
        </p:txBody>
      </p:sp>
      <p:sp>
        <p:nvSpPr>
          <p:cNvPr id="15" name="Tekstfelt 14">
            <a:extLst>
              <a:ext uri="{FF2B5EF4-FFF2-40B4-BE49-F238E27FC236}">
                <a16:creationId xmlns:a16="http://schemas.microsoft.com/office/drawing/2014/main" id="{9A438FDD-ECD0-96D1-C1E1-49E2FB5FC4A2}"/>
              </a:ext>
            </a:extLst>
          </p:cNvPr>
          <p:cNvSpPr txBox="1"/>
          <p:nvPr/>
        </p:nvSpPr>
        <p:spPr>
          <a:xfrm>
            <a:off x="6810375" y="1866224"/>
            <a:ext cx="5138031" cy="3693319"/>
          </a:xfrm>
          <a:prstGeom prst="rect">
            <a:avLst/>
          </a:prstGeom>
          <a:noFill/>
        </p:spPr>
        <p:txBody>
          <a:bodyPr wrap="square">
            <a:spAutoFit/>
          </a:bodyPr>
          <a:lstStyle/>
          <a:p>
            <a:pPr>
              <a:buNone/>
            </a:pPr>
            <a:r>
              <a:rPr lang="da-DK" sz="1800" kern="100" dirty="0">
                <a:effectLst/>
                <a:latin typeface="+mn-lt"/>
                <a:ea typeface="Aptos" panose="020B0004020202020204" pitchFamily="34" charset="0"/>
                <a:cs typeface="Times New Roman" panose="02020603050405020304" pitchFamily="18" charset="0"/>
              </a:rPr>
              <a:t>Energi- og forsyningsordførere</a:t>
            </a:r>
          </a:p>
          <a:p>
            <a:pPr>
              <a:buNone/>
            </a:pPr>
            <a:r>
              <a:rPr lang="da-DK" sz="1800" kern="100" dirty="0">
                <a:effectLst/>
                <a:latin typeface="+mn-lt"/>
                <a:ea typeface="Aptos" panose="020B0004020202020204" pitchFamily="34" charset="0"/>
                <a:cs typeface="Times New Roman" panose="02020603050405020304" pitchFamily="18" charset="0"/>
              </a:rPr>
              <a:t> </a:t>
            </a:r>
          </a:p>
          <a:p>
            <a:pPr>
              <a:buNone/>
            </a:pPr>
            <a:r>
              <a:rPr lang="da-DK" sz="1800" kern="100" dirty="0">
                <a:effectLst/>
                <a:latin typeface="+mn-lt"/>
                <a:ea typeface="Aptos" panose="020B0004020202020204" pitchFamily="34" charset="0"/>
                <a:cs typeface="Times New Roman" panose="02020603050405020304" pitchFamily="18" charset="0"/>
              </a:rPr>
              <a:t>Liberal Alliance 		Steffen W. Frølund</a:t>
            </a:r>
          </a:p>
          <a:p>
            <a:pPr>
              <a:buNone/>
            </a:pPr>
            <a:r>
              <a:rPr lang="da-DK" sz="1800" kern="100" dirty="0">
                <a:solidFill>
                  <a:srgbClr val="00B050"/>
                </a:solidFill>
                <a:effectLst/>
                <a:latin typeface="+mn-lt"/>
                <a:ea typeface="Aptos" panose="020B0004020202020204" pitchFamily="34" charset="0"/>
                <a:cs typeface="Times New Roman" panose="02020603050405020304" pitchFamily="18" charset="0"/>
              </a:rPr>
              <a:t>Alternativet  		Anna Bjerre Johansen</a:t>
            </a:r>
          </a:p>
          <a:p>
            <a:pPr>
              <a:buNone/>
            </a:pPr>
            <a:r>
              <a:rPr lang="da-DK" sz="1800" kern="100" dirty="0">
                <a:effectLst/>
                <a:latin typeface="+mn-lt"/>
                <a:ea typeface="Aptos" panose="020B0004020202020204" pitchFamily="34" charset="0"/>
                <a:cs typeface="Times New Roman" panose="02020603050405020304" pitchFamily="18" charset="0"/>
              </a:rPr>
              <a:t>Danmarksdemokraterne 	Mads Fuglede</a:t>
            </a:r>
          </a:p>
          <a:p>
            <a:pPr>
              <a:buNone/>
            </a:pPr>
            <a:r>
              <a:rPr lang="da-DK" sz="1800" kern="100" dirty="0">
                <a:effectLst/>
                <a:latin typeface="+mn-lt"/>
                <a:ea typeface="Aptos" panose="020B0004020202020204" pitchFamily="34" charset="0"/>
                <a:cs typeface="Times New Roman" panose="02020603050405020304" pitchFamily="18" charset="0"/>
              </a:rPr>
              <a:t>Dansk Folkeparti 		Malte Larsen </a:t>
            </a:r>
          </a:p>
          <a:p>
            <a:pPr>
              <a:buNone/>
            </a:pPr>
            <a:r>
              <a:rPr lang="da-DK" sz="1800" kern="100" dirty="0">
                <a:solidFill>
                  <a:srgbClr val="00B050"/>
                </a:solidFill>
                <a:effectLst/>
                <a:latin typeface="+mn-lt"/>
                <a:ea typeface="Aptos" panose="020B0004020202020204" pitchFamily="34" charset="0"/>
                <a:cs typeface="Times New Roman" panose="02020603050405020304" pitchFamily="18" charset="0"/>
              </a:rPr>
              <a:t>Konservative 		Anders Storgaard</a:t>
            </a:r>
          </a:p>
          <a:p>
            <a:pPr>
              <a:buNone/>
            </a:pPr>
            <a:r>
              <a:rPr lang="da-DK" sz="1800" kern="100" dirty="0">
                <a:solidFill>
                  <a:srgbClr val="00B050"/>
                </a:solidFill>
                <a:effectLst/>
                <a:latin typeface="+mn-lt"/>
                <a:ea typeface="Aptos" panose="020B0004020202020204" pitchFamily="34" charset="0"/>
                <a:cs typeface="Times New Roman" panose="02020603050405020304" pitchFamily="18" charset="0"/>
              </a:rPr>
              <a:t>Enhedslisten</a:t>
            </a:r>
            <a:r>
              <a:rPr lang="da-DK" sz="1800" kern="100" dirty="0">
                <a:effectLst/>
                <a:latin typeface="+mn-lt"/>
                <a:ea typeface="Aptos" panose="020B0004020202020204" pitchFamily="34" charset="0"/>
                <a:cs typeface="Times New Roman" panose="02020603050405020304" pitchFamily="18" charset="0"/>
              </a:rPr>
              <a:t>  </a:t>
            </a:r>
            <a:r>
              <a:rPr lang="da-DK" sz="1800" kern="100" dirty="0">
                <a:solidFill>
                  <a:srgbClr val="00B050"/>
                </a:solidFill>
                <a:effectLst/>
                <a:latin typeface="+mn-lt"/>
                <a:ea typeface="Aptos" panose="020B0004020202020204" pitchFamily="34" charset="0"/>
                <a:cs typeface="Times New Roman" panose="02020603050405020304" pitchFamily="18" charset="0"/>
              </a:rPr>
              <a:t>		Lisbeth Torfing</a:t>
            </a:r>
          </a:p>
          <a:p>
            <a:pPr>
              <a:buNone/>
            </a:pPr>
            <a:r>
              <a:rPr lang="da-DK" sz="1800" kern="100" dirty="0">
                <a:solidFill>
                  <a:srgbClr val="00B050"/>
                </a:solidFill>
                <a:effectLst/>
                <a:latin typeface="+mn-lt"/>
                <a:ea typeface="Aptos" panose="020B0004020202020204" pitchFamily="34" charset="0"/>
                <a:cs typeface="Times New Roman" panose="02020603050405020304" pitchFamily="18" charset="0"/>
              </a:rPr>
              <a:t>SF 			Nanna Bonde</a:t>
            </a:r>
          </a:p>
          <a:p>
            <a:pPr>
              <a:buNone/>
            </a:pPr>
            <a:r>
              <a:rPr lang="da-DK" sz="1800" kern="100" dirty="0">
                <a:effectLst/>
                <a:latin typeface="+mn-lt"/>
                <a:ea typeface="Aptos" panose="020B0004020202020204" pitchFamily="34" charset="0"/>
                <a:cs typeface="Times New Roman" panose="02020603050405020304" pitchFamily="18" charset="0"/>
              </a:rPr>
              <a:t>Socialdemokratiet 		Jesper Petersen</a:t>
            </a:r>
          </a:p>
          <a:p>
            <a:pPr>
              <a:buNone/>
            </a:pPr>
            <a:r>
              <a:rPr lang="da-DK" sz="1800" kern="100" dirty="0">
                <a:solidFill>
                  <a:srgbClr val="00B050"/>
                </a:solidFill>
                <a:effectLst/>
                <a:latin typeface="+mn-lt"/>
                <a:ea typeface="Aptos" panose="020B0004020202020204" pitchFamily="34" charset="0"/>
                <a:cs typeface="Times New Roman" panose="02020603050405020304" pitchFamily="18" charset="0"/>
              </a:rPr>
              <a:t>Radikale Venstre 		Anastasia Milthers</a:t>
            </a:r>
          </a:p>
          <a:p>
            <a:pPr>
              <a:buNone/>
            </a:pPr>
            <a:r>
              <a:rPr lang="da-DK" sz="1800" kern="100" dirty="0">
                <a:effectLst/>
                <a:latin typeface="+mn-lt"/>
                <a:ea typeface="Aptos" panose="020B0004020202020204" pitchFamily="34" charset="0"/>
                <a:cs typeface="Times New Roman" panose="02020603050405020304" pitchFamily="18" charset="0"/>
              </a:rPr>
              <a:t>Moderaterne 		Lars Aagaard Møller</a:t>
            </a:r>
          </a:p>
          <a:p>
            <a:pPr>
              <a:buNone/>
            </a:pPr>
            <a:r>
              <a:rPr lang="da-DK" sz="1800" kern="100" dirty="0">
                <a:solidFill>
                  <a:srgbClr val="00B050"/>
                </a:solidFill>
                <a:effectLst/>
                <a:latin typeface="+mn-lt"/>
                <a:ea typeface="Aptos" panose="020B0004020202020204" pitchFamily="34" charset="0"/>
                <a:cs typeface="Times New Roman" panose="02020603050405020304" pitchFamily="18" charset="0"/>
              </a:rPr>
              <a:t>Venstre 		</a:t>
            </a:r>
            <a:r>
              <a:rPr lang="da-DK" sz="1800" kern="100" dirty="0">
                <a:effectLst/>
                <a:latin typeface="+mn-lt"/>
                <a:ea typeface="Aptos" panose="020B0004020202020204" pitchFamily="34" charset="0"/>
                <a:cs typeface="Times New Roman" panose="02020603050405020304" pitchFamily="18" charset="0"/>
              </a:rPr>
              <a:t>	</a:t>
            </a:r>
            <a:r>
              <a:rPr lang="da-DK" sz="1800" kern="100" dirty="0">
                <a:solidFill>
                  <a:srgbClr val="00B050"/>
                </a:solidFill>
                <a:effectLst/>
                <a:latin typeface="+mn-lt"/>
                <a:ea typeface="Aptos" panose="020B0004020202020204" pitchFamily="34" charset="0"/>
                <a:cs typeface="Times New Roman" panose="02020603050405020304" pitchFamily="18" charset="0"/>
              </a:rPr>
              <a:t>Mathilde Hjort </a:t>
            </a:r>
            <a:r>
              <a:rPr lang="da-DK" sz="1800" kern="100" dirty="0" err="1">
                <a:solidFill>
                  <a:srgbClr val="00B050"/>
                </a:solidFill>
                <a:effectLst/>
                <a:latin typeface="+mn-lt"/>
                <a:ea typeface="Aptos" panose="020B0004020202020204" pitchFamily="34" charset="0"/>
                <a:cs typeface="Times New Roman" panose="02020603050405020304" pitchFamily="18" charset="0"/>
              </a:rPr>
              <a:t>Bressum</a:t>
            </a:r>
            <a:endParaRPr lang="da-DK" sz="1200" kern="100" dirty="0">
              <a:solidFill>
                <a:srgbClr val="00B050"/>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4871371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005C74-B3C6-29F5-6A5E-C02AACE2A15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E50740C-6954-05A5-2754-FF43CCFAA162}"/>
              </a:ext>
            </a:extLst>
          </p:cNvPr>
          <p:cNvSpPr>
            <a:spLocks noGrp="1"/>
          </p:cNvSpPr>
          <p:nvPr>
            <p:ph type="title"/>
          </p:nvPr>
        </p:nvSpPr>
        <p:spPr/>
        <p:txBody>
          <a:bodyPr/>
          <a:lstStyle/>
          <a:p>
            <a:r>
              <a:rPr lang="da-DK" sz="3200" dirty="0"/>
              <a:t>Status - udfasning af gas til rumopvarmning  </a:t>
            </a:r>
          </a:p>
        </p:txBody>
      </p:sp>
      <p:sp>
        <p:nvSpPr>
          <p:cNvPr id="3" name="Tekstfelt 2">
            <a:extLst>
              <a:ext uri="{FF2B5EF4-FFF2-40B4-BE49-F238E27FC236}">
                <a16:creationId xmlns:a16="http://schemas.microsoft.com/office/drawing/2014/main" id="{6A670334-00A2-0048-49AB-682B804A31F0}"/>
              </a:ext>
            </a:extLst>
          </p:cNvPr>
          <p:cNvSpPr txBox="1"/>
          <p:nvPr/>
        </p:nvSpPr>
        <p:spPr>
          <a:xfrm>
            <a:off x="1190847" y="1924493"/>
            <a:ext cx="8665534" cy="584775"/>
          </a:xfrm>
          <a:prstGeom prst="rect">
            <a:avLst/>
          </a:prstGeom>
          <a:noFill/>
        </p:spPr>
        <p:txBody>
          <a:bodyPr wrap="square">
            <a:spAutoFit/>
          </a:bodyPr>
          <a:lstStyle/>
          <a:p>
            <a:endParaRPr lang="da-DK" sz="1600"/>
          </a:p>
          <a:p>
            <a:endParaRPr lang="da-DK" sz="1600"/>
          </a:p>
        </p:txBody>
      </p:sp>
      <p:sp>
        <p:nvSpPr>
          <p:cNvPr id="5" name="Tekstfelt 4">
            <a:extLst>
              <a:ext uri="{FF2B5EF4-FFF2-40B4-BE49-F238E27FC236}">
                <a16:creationId xmlns:a16="http://schemas.microsoft.com/office/drawing/2014/main" id="{A3A84A0A-6ED6-938D-757D-04AF139504C8}"/>
              </a:ext>
            </a:extLst>
          </p:cNvPr>
          <p:cNvSpPr txBox="1"/>
          <p:nvPr/>
        </p:nvSpPr>
        <p:spPr>
          <a:xfrm>
            <a:off x="952500" y="2035905"/>
            <a:ext cx="8753475" cy="369332"/>
          </a:xfrm>
          <a:prstGeom prst="rect">
            <a:avLst/>
          </a:prstGeom>
          <a:noFill/>
        </p:spPr>
        <p:txBody>
          <a:bodyPr wrap="square">
            <a:spAutoFit/>
          </a:bodyPr>
          <a:lstStyle/>
          <a:p>
            <a:endParaRPr lang="da-DK"/>
          </a:p>
        </p:txBody>
      </p:sp>
      <p:graphicFrame>
        <p:nvGraphicFramePr>
          <p:cNvPr id="8" name="Tabel 7">
            <a:extLst>
              <a:ext uri="{FF2B5EF4-FFF2-40B4-BE49-F238E27FC236}">
                <a16:creationId xmlns:a16="http://schemas.microsoft.com/office/drawing/2014/main" id="{D5D21044-251B-04B6-25E2-72779344915E}"/>
              </a:ext>
            </a:extLst>
          </p:cNvPr>
          <p:cNvGraphicFramePr>
            <a:graphicFrameLocks noGrp="1"/>
          </p:cNvGraphicFramePr>
          <p:nvPr>
            <p:extLst>
              <p:ext uri="{D42A27DB-BD31-4B8C-83A1-F6EECF244321}">
                <p14:modId xmlns:p14="http://schemas.microsoft.com/office/powerpoint/2010/main" val="3696896210"/>
              </p:ext>
            </p:extLst>
          </p:nvPr>
        </p:nvGraphicFramePr>
        <p:xfrm>
          <a:off x="1539577" y="2035905"/>
          <a:ext cx="8773264" cy="1891030"/>
        </p:xfrm>
        <a:graphic>
          <a:graphicData uri="http://schemas.openxmlformats.org/drawingml/2006/table">
            <a:tbl>
              <a:tblPr/>
              <a:tblGrid>
                <a:gridCol w="8773264">
                  <a:extLst>
                    <a:ext uri="{9D8B030D-6E8A-4147-A177-3AD203B41FA5}">
                      <a16:colId xmlns:a16="http://schemas.microsoft.com/office/drawing/2014/main" val="2477100731"/>
                    </a:ext>
                  </a:extLst>
                </a:gridCol>
              </a:tblGrid>
              <a:tr h="184150">
                <a:tc>
                  <a:txBody>
                    <a:bodyPr/>
                    <a:lstStyle/>
                    <a:p>
                      <a:pPr algn="l" fontAlgn="b"/>
                      <a:endParaRPr lang="da-DK" sz="1800" b="0" i="0" u="none" strike="noStrike" dirty="0">
                        <a:solidFill>
                          <a:srgbClr val="000000"/>
                        </a:solidFill>
                        <a:effectLst/>
                        <a:latin typeface="+mj-lt"/>
                      </a:endParaRPr>
                    </a:p>
                    <a:p>
                      <a:pPr algn="l" fontAlgn="b"/>
                      <a:endParaRPr lang="da-DK" sz="1800" b="0" i="0" u="none" strike="noStrike" dirty="0">
                        <a:solidFill>
                          <a:srgbClr val="000000"/>
                        </a:solidFill>
                        <a:effectLst/>
                        <a:latin typeface="+mj-lt"/>
                      </a:endParaRPr>
                    </a:p>
                    <a:p>
                      <a:pPr algn="l" fontAlgn="b"/>
                      <a:endParaRPr lang="da-DK" sz="1800" b="0" i="0" u="none" strike="noStrike" dirty="0">
                        <a:solidFill>
                          <a:srgbClr val="000000"/>
                        </a:solidFill>
                        <a:effectLst/>
                        <a:latin typeface="+mj-lt"/>
                      </a:endParaRPr>
                    </a:p>
                    <a:p>
                      <a:pPr algn="l" fontAlgn="b"/>
                      <a:endParaRPr lang="da-DK" sz="1800" b="0" i="0" u="none" strike="noStrike" dirty="0">
                        <a:solidFill>
                          <a:srgbClr val="000000"/>
                        </a:solidFill>
                        <a:effectLst/>
                        <a:latin typeface="+mj-lt"/>
                      </a:endParaRPr>
                    </a:p>
                    <a:p>
                      <a:pPr algn="l" fontAlgn="b"/>
                      <a:endParaRPr lang="da-DK" sz="1800" b="0" i="0" u="none" strike="noStrike" dirty="0">
                        <a:solidFill>
                          <a:srgbClr val="000000"/>
                        </a:solidFill>
                        <a:effectLst/>
                        <a:latin typeface="+mj-lt"/>
                      </a:endParaRPr>
                    </a:p>
                    <a:p>
                      <a:pPr algn="l" fontAlgn="b"/>
                      <a:endParaRPr lang="da-DK" sz="1100" b="0" i="0" u="none" strike="noStrike" dirty="0">
                        <a:solidFill>
                          <a:srgbClr val="000000"/>
                        </a:solidFill>
                        <a:effectLst/>
                        <a:latin typeface="Aptos Narrow" panose="020B0004020202020204" pitchFamily="34" charset="0"/>
                      </a:endParaRPr>
                    </a:p>
                    <a:p>
                      <a:pPr algn="l" fontAlgn="b"/>
                      <a:endParaRPr lang="da-DK" sz="1100" b="0" i="0" u="none" strike="noStrike" dirty="0">
                        <a:solidFill>
                          <a:srgbClr val="000000"/>
                        </a:solidFill>
                        <a:effectLst/>
                        <a:latin typeface="Aptos Narrow" panose="020B0004020202020204" pitchFamily="34" charset="0"/>
                      </a:endParaRPr>
                    </a:p>
                  </a:txBody>
                  <a:tcPr marL="0" marR="0" marT="0" marB="0" anchor="b">
                    <a:lnL>
                      <a:noFill/>
                    </a:lnL>
                    <a:lnR>
                      <a:noFill/>
                    </a:lnR>
                    <a:lnT>
                      <a:noFill/>
                    </a:lnT>
                    <a:lnB>
                      <a:noFill/>
                    </a:lnB>
                    <a:noFill/>
                  </a:tcPr>
                </a:tc>
                <a:extLst>
                  <a:ext uri="{0D108BD9-81ED-4DB2-BD59-A6C34878D82A}">
                    <a16:rowId xmlns:a16="http://schemas.microsoft.com/office/drawing/2014/main" val="2861464452"/>
                  </a:ext>
                </a:extLst>
              </a:tr>
              <a:tr h="184150">
                <a:tc>
                  <a:txBody>
                    <a:bodyPr/>
                    <a:lstStyle/>
                    <a:p>
                      <a:pPr algn="l" fontAlgn="b"/>
                      <a:endParaRPr lang="da-DK" sz="1100" b="0" i="0" u="none" strike="noStrike" dirty="0">
                        <a:solidFill>
                          <a:srgbClr val="000000"/>
                        </a:solidFill>
                        <a:effectLst/>
                        <a:latin typeface="Aptos Narrow" panose="020B0004020202020204" pitchFamily="34" charset="0"/>
                      </a:endParaRPr>
                    </a:p>
                  </a:txBody>
                  <a:tcPr marL="0" marR="0" marT="0" marB="0" anchor="b">
                    <a:lnL>
                      <a:noFill/>
                    </a:lnL>
                    <a:lnR>
                      <a:noFill/>
                    </a:lnR>
                    <a:lnT>
                      <a:noFill/>
                    </a:lnT>
                    <a:lnB>
                      <a:noFill/>
                    </a:lnB>
                    <a:noFill/>
                  </a:tcPr>
                </a:tc>
                <a:extLst>
                  <a:ext uri="{0D108BD9-81ED-4DB2-BD59-A6C34878D82A}">
                    <a16:rowId xmlns:a16="http://schemas.microsoft.com/office/drawing/2014/main" val="2535393997"/>
                  </a:ext>
                </a:extLst>
              </a:tr>
            </a:tbl>
          </a:graphicData>
        </a:graphic>
      </p:graphicFrame>
      <p:sp>
        <p:nvSpPr>
          <p:cNvPr id="10" name="Tekstfelt 1">
            <a:extLst>
              <a:ext uri="{FF2B5EF4-FFF2-40B4-BE49-F238E27FC236}">
                <a16:creationId xmlns:a16="http://schemas.microsoft.com/office/drawing/2014/main" id="{AB87FCC6-FC22-AC2F-83CF-75453B1743FA}"/>
              </a:ext>
            </a:extLst>
          </p:cNvPr>
          <p:cNvSpPr txBox="1"/>
          <p:nvPr/>
        </p:nvSpPr>
        <p:spPr>
          <a:xfrm>
            <a:off x="952500" y="6020589"/>
            <a:ext cx="6380117" cy="41506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da-DK" sz="1100" kern="1200">
              <a:latin typeface="Gotham Narrow Medium" pitchFamily="50" charset="0"/>
            </a:endParaRPr>
          </a:p>
        </p:txBody>
      </p:sp>
      <p:pic>
        <p:nvPicPr>
          <p:cNvPr id="6" name="Billede 5">
            <a:extLst>
              <a:ext uri="{FF2B5EF4-FFF2-40B4-BE49-F238E27FC236}">
                <a16:creationId xmlns:a16="http://schemas.microsoft.com/office/drawing/2014/main" id="{C3A73D50-0058-F4AD-6F83-3B4F5A714DCD}"/>
              </a:ext>
            </a:extLst>
          </p:cNvPr>
          <p:cNvPicPr>
            <a:picLocks noChangeAspect="1"/>
          </p:cNvPicPr>
          <p:nvPr/>
        </p:nvPicPr>
        <p:blipFill>
          <a:blip r:embed="rId3"/>
          <a:stretch>
            <a:fillRect/>
          </a:stretch>
        </p:blipFill>
        <p:spPr>
          <a:xfrm>
            <a:off x="177341" y="2737937"/>
            <a:ext cx="4769824" cy="2671534"/>
          </a:xfrm>
          <a:prstGeom prst="rect">
            <a:avLst/>
          </a:prstGeom>
        </p:spPr>
      </p:pic>
      <p:pic>
        <p:nvPicPr>
          <p:cNvPr id="9" name="Billede 8">
            <a:extLst>
              <a:ext uri="{FF2B5EF4-FFF2-40B4-BE49-F238E27FC236}">
                <a16:creationId xmlns:a16="http://schemas.microsoft.com/office/drawing/2014/main" id="{F9D94634-745E-0EFC-BFB3-3566DED40E11}"/>
              </a:ext>
            </a:extLst>
          </p:cNvPr>
          <p:cNvPicPr>
            <a:picLocks noChangeAspect="1"/>
          </p:cNvPicPr>
          <p:nvPr/>
        </p:nvPicPr>
        <p:blipFill>
          <a:blip r:embed="rId4"/>
          <a:stretch>
            <a:fillRect/>
          </a:stretch>
        </p:blipFill>
        <p:spPr>
          <a:xfrm>
            <a:off x="154536" y="1665847"/>
            <a:ext cx="5369078" cy="2205277"/>
          </a:xfrm>
          <a:prstGeom prst="rect">
            <a:avLst/>
          </a:prstGeom>
        </p:spPr>
      </p:pic>
      <p:pic>
        <p:nvPicPr>
          <p:cNvPr id="12" name="Billede 11">
            <a:extLst>
              <a:ext uri="{FF2B5EF4-FFF2-40B4-BE49-F238E27FC236}">
                <a16:creationId xmlns:a16="http://schemas.microsoft.com/office/drawing/2014/main" id="{759461E7-DB4E-7DFB-79B7-AA9B5A311B1C}"/>
              </a:ext>
            </a:extLst>
          </p:cNvPr>
          <p:cNvPicPr>
            <a:picLocks noChangeAspect="1"/>
          </p:cNvPicPr>
          <p:nvPr/>
        </p:nvPicPr>
        <p:blipFill>
          <a:blip r:embed="rId5"/>
          <a:stretch>
            <a:fillRect/>
          </a:stretch>
        </p:blipFill>
        <p:spPr>
          <a:xfrm>
            <a:off x="5523614" y="1868682"/>
            <a:ext cx="6380117" cy="1827142"/>
          </a:xfrm>
          <a:prstGeom prst="rect">
            <a:avLst/>
          </a:prstGeom>
        </p:spPr>
      </p:pic>
      <p:pic>
        <p:nvPicPr>
          <p:cNvPr id="14" name="Billede 13">
            <a:extLst>
              <a:ext uri="{FF2B5EF4-FFF2-40B4-BE49-F238E27FC236}">
                <a16:creationId xmlns:a16="http://schemas.microsoft.com/office/drawing/2014/main" id="{06E472F8-1777-EED0-9BD7-BC14D9F1575E}"/>
              </a:ext>
            </a:extLst>
          </p:cNvPr>
          <p:cNvPicPr>
            <a:picLocks noChangeAspect="1"/>
          </p:cNvPicPr>
          <p:nvPr/>
        </p:nvPicPr>
        <p:blipFill>
          <a:blip r:embed="rId6"/>
          <a:stretch>
            <a:fillRect/>
          </a:stretch>
        </p:blipFill>
        <p:spPr>
          <a:xfrm>
            <a:off x="6414853" y="3898659"/>
            <a:ext cx="5599806" cy="2830536"/>
          </a:xfrm>
          <a:prstGeom prst="rect">
            <a:avLst/>
          </a:prstGeom>
        </p:spPr>
      </p:pic>
      <p:pic>
        <p:nvPicPr>
          <p:cNvPr id="16" name="Billede 15">
            <a:extLst>
              <a:ext uri="{FF2B5EF4-FFF2-40B4-BE49-F238E27FC236}">
                <a16:creationId xmlns:a16="http://schemas.microsoft.com/office/drawing/2014/main" id="{42436D72-A4DC-22AE-76AA-2D140841F80C}"/>
              </a:ext>
            </a:extLst>
          </p:cNvPr>
          <p:cNvPicPr>
            <a:picLocks noChangeAspect="1"/>
          </p:cNvPicPr>
          <p:nvPr/>
        </p:nvPicPr>
        <p:blipFill>
          <a:blip r:embed="rId7"/>
          <a:stretch>
            <a:fillRect/>
          </a:stretch>
        </p:blipFill>
        <p:spPr>
          <a:xfrm>
            <a:off x="838200" y="5525441"/>
            <a:ext cx="4769824" cy="990295"/>
          </a:xfrm>
          <a:prstGeom prst="rect">
            <a:avLst/>
          </a:prstGeom>
        </p:spPr>
      </p:pic>
      <p:pic>
        <p:nvPicPr>
          <p:cNvPr id="19" name="Billede 18">
            <a:extLst>
              <a:ext uri="{FF2B5EF4-FFF2-40B4-BE49-F238E27FC236}">
                <a16:creationId xmlns:a16="http://schemas.microsoft.com/office/drawing/2014/main" id="{F294F760-EF5D-3C22-3413-A690719834EF}"/>
              </a:ext>
            </a:extLst>
          </p:cNvPr>
          <p:cNvPicPr>
            <a:picLocks noChangeAspect="1"/>
          </p:cNvPicPr>
          <p:nvPr/>
        </p:nvPicPr>
        <p:blipFill>
          <a:blip r:embed="rId8"/>
          <a:stretch>
            <a:fillRect/>
          </a:stretch>
        </p:blipFill>
        <p:spPr>
          <a:xfrm>
            <a:off x="6096000" y="3846721"/>
            <a:ext cx="3672639" cy="1150724"/>
          </a:xfrm>
          <a:prstGeom prst="rect">
            <a:avLst/>
          </a:prstGeom>
        </p:spPr>
      </p:pic>
    </p:spTree>
    <p:extLst>
      <p:ext uri="{BB962C8B-B14F-4D97-AF65-F5344CB8AC3E}">
        <p14:creationId xmlns:p14="http://schemas.microsoft.com/office/powerpoint/2010/main" val="5652668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A14FD9-9515-819E-EA74-78839C3C6DB3}"/>
            </a:ext>
          </a:extLst>
        </p:cNvPr>
        <p:cNvGrpSpPr/>
        <p:nvPr/>
      </p:nvGrpSpPr>
      <p:grpSpPr>
        <a:xfrm>
          <a:off x="0" y="0"/>
          <a:ext cx="0" cy="0"/>
          <a:chOff x="0" y="0"/>
          <a:chExt cx="0" cy="0"/>
        </a:xfrm>
      </p:grpSpPr>
      <p:sp>
        <p:nvSpPr>
          <p:cNvPr id="5" name="Tekstfelt 4">
            <a:extLst>
              <a:ext uri="{FF2B5EF4-FFF2-40B4-BE49-F238E27FC236}">
                <a16:creationId xmlns:a16="http://schemas.microsoft.com/office/drawing/2014/main" id="{837DA4F7-6EC6-E832-DEC6-903717694C45}"/>
              </a:ext>
            </a:extLst>
          </p:cNvPr>
          <p:cNvSpPr txBox="1"/>
          <p:nvPr/>
        </p:nvSpPr>
        <p:spPr>
          <a:xfrm>
            <a:off x="1533347" y="2032214"/>
            <a:ext cx="8753475" cy="369332"/>
          </a:xfrm>
          <a:prstGeom prst="rect">
            <a:avLst/>
          </a:prstGeom>
          <a:noFill/>
        </p:spPr>
        <p:txBody>
          <a:bodyPr wrap="square">
            <a:spAutoFit/>
          </a:bodyPr>
          <a:lstStyle/>
          <a:p>
            <a:endParaRPr lang="da-DK"/>
          </a:p>
        </p:txBody>
      </p:sp>
      <p:pic>
        <p:nvPicPr>
          <p:cNvPr id="12" name="Billede 11">
            <a:extLst>
              <a:ext uri="{FF2B5EF4-FFF2-40B4-BE49-F238E27FC236}">
                <a16:creationId xmlns:a16="http://schemas.microsoft.com/office/drawing/2014/main" id="{0036E2F7-BA01-0C6D-49E2-81A02B2CBF01}"/>
              </a:ext>
            </a:extLst>
          </p:cNvPr>
          <p:cNvPicPr>
            <a:picLocks noChangeAspect="1"/>
          </p:cNvPicPr>
          <p:nvPr/>
        </p:nvPicPr>
        <p:blipFill>
          <a:blip r:embed="rId3"/>
          <a:stretch>
            <a:fillRect/>
          </a:stretch>
        </p:blipFill>
        <p:spPr>
          <a:xfrm>
            <a:off x="21824" y="1572594"/>
            <a:ext cx="7310793" cy="3660488"/>
          </a:xfrm>
          <a:prstGeom prst="rect">
            <a:avLst/>
          </a:prstGeom>
        </p:spPr>
      </p:pic>
      <p:sp>
        <p:nvSpPr>
          <p:cNvPr id="2" name="Titel 1">
            <a:extLst>
              <a:ext uri="{FF2B5EF4-FFF2-40B4-BE49-F238E27FC236}">
                <a16:creationId xmlns:a16="http://schemas.microsoft.com/office/drawing/2014/main" id="{F621FFB1-2412-F7D9-A5AC-8EDA9C1220CE}"/>
              </a:ext>
            </a:extLst>
          </p:cNvPr>
          <p:cNvSpPr>
            <a:spLocks noGrp="1"/>
          </p:cNvSpPr>
          <p:nvPr>
            <p:ph type="title"/>
          </p:nvPr>
        </p:nvSpPr>
        <p:spPr/>
        <p:txBody>
          <a:bodyPr/>
          <a:lstStyle/>
          <a:p>
            <a:r>
              <a:rPr lang="da-DK" sz="3200" dirty="0"/>
              <a:t>Status – Grønt gasnet</a:t>
            </a:r>
          </a:p>
        </p:txBody>
      </p:sp>
      <p:sp>
        <p:nvSpPr>
          <p:cNvPr id="3" name="Tekstfelt 2">
            <a:extLst>
              <a:ext uri="{FF2B5EF4-FFF2-40B4-BE49-F238E27FC236}">
                <a16:creationId xmlns:a16="http://schemas.microsoft.com/office/drawing/2014/main" id="{9B58EF7A-1981-C493-CE7E-3497AA86FD68}"/>
              </a:ext>
            </a:extLst>
          </p:cNvPr>
          <p:cNvSpPr txBox="1"/>
          <p:nvPr/>
        </p:nvSpPr>
        <p:spPr>
          <a:xfrm>
            <a:off x="1190847" y="1924493"/>
            <a:ext cx="8665534" cy="584775"/>
          </a:xfrm>
          <a:prstGeom prst="rect">
            <a:avLst/>
          </a:prstGeom>
          <a:noFill/>
        </p:spPr>
        <p:txBody>
          <a:bodyPr wrap="square">
            <a:spAutoFit/>
          </a:bodyPr>
          <a:lstStyle/>
          <a:p>
            <a:endParaRPr lang="da-DK" sz="1600"/>
          </a:p>
          <a:p>
            <a:endParaRPr lang="da-DK" sz="1600"/>
          </a:p>
        </p:txBody>
      </p:sp>
      <p:sp>
        <p:nvSpPr>
          <p:cNvPr id="10" name="Tekstfelt 1">
            <a:extLst>
              <a:ext uri="{FF2B5EF4-FFF2-40B4-BE49-F238E27FC236}">
                <a16:creationId xmlns:a16="http://schemas.microsoft.com/office/drawing/2014/main" id="{4CAFA2D7-54F1-77ED-9788-E480BA5FB07E}"/>
              </a:ext>
            </a:extLst>
          </p:cNvPr>
          <p:cNvSpPr txBox="1"/>
          <p:nvPr/>
        </p:nvSpPr>
        <p:spPr>
          <a:xfrm>
            <a:off x="952500" y="6020589"/>
            <a:ext cx="6380117" cy="41506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da-DK" sz="1100" kern="1200">
              <a:latin typeface="Gotham Narrow Medium" pitchFamily="50" charset="0"/>
            </a:endParaRPr>
          </a:p>
        </p:txBody>
      </p:sp>
      <p:pic>
        <p:nvPicPr>
          <p:cNvPr id="9" name="Billede 8">
            <a:extLst>
              <a:ext uri="{FF2B5EF4-FFF2-40B4-BE49-F238E27FC236}">
                <a16:creationId xmlns:a16="http://schemas.microsoft.com/office/drawing/2014/main" id="{64E475B6-7206-8030-6FCF-8C5B51612691}"/>
              </a:ext>
            </a:extLst>
          </p:cNvPr>
          <p:cNvPicPr>
            <a:picLocks noChangeAspect="1"/>
          </p:cNvPicPr>
          <p:nvPr/>
        </p:nvPicPr>
        <p:blipFill>
          <a:blip r:embed="rId4"/>
          <a:stretch>
            <a:fillRect/>
          </a:stretch>
        </p:blipFill>
        <p:spPr>
          <a:xfrm>
            <a:off x="6952049" y="1613636"/>
            <a:ext cx="5131771" cy="1475509"/>
          </a:xfrm>
          <a:prstGeom prst="rect">
            <a:avLst/>
          </a:prstGeom>
        </p:spPr>
      </p:pic>
      <p:pic>
        <p:nvPicPr>
          <p:cNvPr id="14" name="Billede 13">
            <a:extLst>
              <a:ext uri="{FF2B5EF4-FFF2-40B4-BE49-F238E27FC236}">
                <a16:creationId xmlns:a16="http://schemas.microsoft.com/office/drawing/2014/main" id="{7556B5B5-E211-D5D4-0D2D-7583F3F7FCCD}"/>
              </a:ext>
            </a:extLst>
          </p:cNvPr>
          <p:cNvPicPr>
            <a:picLocks noChangeAspect="1"/>
          </p:cNvPicPr>
          <p:nvPr/>
        </p:nvPicPr>
        <p:blipFill>
          <a:blip r:embed="rId5"/>
          <a:stretch>
            <a:fillRect/>
          </a:stretch>
        </p:blipFill>
        <p:spPr>
          <a:xfrm>
            <a:off x="3677220" y="3552747"/>
            <a:ext cx="5594816" cy="2756759"/>
          </a:xfrm>
          <a:prstGeom prst="rect">
            <a:avLst/>
          </a:prstGeom>
        </p:spPr>
      </p:pic>
      <p:pic>
        <p:nvPicPr>
          <p:cNvPr id="16" name="Billede 15">
            <a:extLst>
              <a:ext uri="{FF2B5EF4-FFF2-40B4-BE49-F238E27FC236}">
                <a16:creationId xmlns:a16="http://schemas.microsoft.com/office/drawing/2014/main" id="{5401EA77-72B2-1B1E-07E8-F43262B65356}"/>
              </a:ext>
            </a:extLst>
          </p:cNvPr>
          <p:cNvPicPr>
            <a:picLocks noChangeAspect="1"/>
          </p:cNvPicPr>
          <p:nvPr/>
        </p:nvPicPr>
        <p:blipFill>
          <a:blip r:embed="rId6"/>
          <a:stretch>
            <a:fillRect/>
          </a:stretch>
        </p:blipFill>
        <p:spPr>
          <a:xfrm>
            <a:off x="6952049" y="2612991"/>
            <a:ext cx="5091018" cy="692263"/>
          </a:xfrm>
          <a:prstGeom prst="rect">
            <a:avLst/>
          </a:prstGeom>
        </p:spPr>
      </p:pic>
      <p:pic>
        <p:nvPicPr>
          <p:cNvPr id="18" name="Billede 17">
            <a:extLst>
              <a:ext uri="{FF2B5EF4-FFF2-40B4-BE49-F238E27FC236}">
                <a16:creationId xmlns:a16="http://schemas.microsoft.com/office/drawing/2014/main" id="{7965CC8E-AB98-314D-15C7-7D945B453CA2}"/>
              </a:ext>
            </a:extLst>
          </p:cNvPr>
          <p:cNvPicPr>
            <a:picLocks noChangeAspect="1"/>
          </p:cNvPicPr>
          <p:nvPr/>
        </p:nvPicPr>
        <p:blipFill>
          <a:blip r:embed="rId7"/>
          <a:stretch>
            <a:fillRect/>
          </a:stretch>
        </p:blipFill>
        <p:spPr>
          <a:xfrm>
            <a:off x="6952049" y="3538478"/>
            <a:ext cx="4963839" cy="967661"/>
          </a:xfrm>
          <a:prstGeom prst="rect">
            <a:avLst/>
          </a:prstGeom>
        </p:spPr>
      </p:pic>
      <p:pic>
        <p:nvPicPr>
          <p:cNvPr id="20" name="Billede 19">
            <a:extLst>
              <a:ext uri="{FF2B5EF4-FFF2-40B4-BE49-F238E27FC236}">
                <a16:creationId xmlns:a16="http://schemas.microsoft.com/office/drawing/2014/main" id="{22DF9DA6-8551-8F37-62F0-76954EAF227F}"/>
              </a:ext>
            </a:extLst>
          </p:cNvPr>
          <p:cNvPicPr>
            <a:picLocks noChangeAspect="1"/>
          </p:cNvPicPr>
          <p:nvPr/>
        </p:nvPicPr>
        <p:blipFill>
          <a:blip r:embed="rId8"/>
          <a:stretch>
            <a:fillRect/>
          </a:stretch>
        </p:blipFill>
        <p:spPr>
          <a:xfrm>
            <a:off x="1385606" y="5618438"/>
            <a:ext cx="2896004" cy="1219370"/>
          </a:xfrm>
          <a:prstGeom prst="rect">
            <a:avLst/>
          </a:prstGeom>
        </p:spPr>
      </p:pic>
      <p:pic>
        <p:nvPicPr>
          <p:cNvPr id="22" name="Billede 21">
            <a:extLst>
              <a:ext uri="{FF2B5EF4-FFF2-40B4-BE49-F238E27FC236}">
                <a16:creationId xmlns:a16="http://schemas.microsoft.com/office/drawing/2014/main" id="{2C5398BA-AF63-7AE3-3DAB-04EBBF07D873}"/>
              </a:ext>
            </a:extLst>
          </p:cNvPr>
          <p:cNvPicPr>
            <a:picLocks noChangeAspect="1"/>
          </p:cNvPicPr>
          <p:nvPr/>
        </p:nvPicPr>
        <p:blipFill>
          <a:blip r:embed="rId9"/>
          <a:stretch>
            <a:fillRect/>
          </a:stretch>
        </p:blipFill>
        <p:spPr>
          <a:xfrm>
            <a:off x="49666" y="5672671"/>
            <a:ext cx="1257475" cy="1047896"/>
          </a:xfrm>
          <a:prstGeom prst="rect">
            <a:avLst/>
          </a:prstGeom>
        </p:spPr>
      </p:pic>
      <p:pic>
        <p:nvPicPr>
          <p:cNvPr id="24" name="Billede 23">
            <a:extLst>
              <a:ext uri="{FF2B5EF4-FFF2-40B4-BE49-F238E27FC236}">
                <a16:creationId xmlns:a16="http://schemas.microsoft.com/office/drawing/2014/main" id="{B1DA418E-C149-6CED-286E-C69C14BCAEBC}"/>
              </a:ext>
            </a:extLst>
          </p:cNvPr>
          <p:cNvPicPr>
            <a:picLocks noChangeAspect="1"/>
          </p:cNvPicPr>
          <p:nvPr/>
        </p:nvPicPr>
        <p:blipFill>
          <a:blip r:embed="rId10"/>
          <a:stretch>
            <a:fillRect/>
          </a:stretch>
        </p:blipFill>
        <p:spPr>
          <a:xfrm>
            <a:off x="896649" y="1501953"/>
            <a:ext cx="3346049" cy="1180959"/>
          </a:xfrm>
          <a:prstGeom prst="rect">
            <a:avLst/>
          </a:prstGeom>
        </p:spPr>
      </p:pic>
    </p:spTree>
    <p:extLst>
      <p:ext uri="{BB962C8B-B14F-4D97-AF65-F5344CB8AC3E}">
        <p14:creationId xmlns:p14="http://schemas.microsoft.com/office/powerpoint/2010/main" val="38092287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1DE82E-3E01-34A6-3D88-EB2F71C8806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F96B480-4F2A-620C-D071-62E8B2CB93AB}"/>
              </a:ext>
            </a:extLst>
          </p:cNvPr>
          <p:cNvSpPr>
            <a:spLocks noGrp="1"/>
          </p:cNvSpPr>
          <p:nvPr>
            <p:ph type="title"/>
          </p:nvPr>
        </p:nvSpPr>
        <p:spPr/>
        <p:txBody>
          <a:bodyPr/>
          <a:lstStyle/>
          <a:p>
            <a:r>
              <a:rPr lang="da-DK" sz="3200" dirty="0"/>
              <a:t>Vurdering af nul sum spillet </a:t>
            </a:r>
          </a:p>
        </p:txBody>
      </p:sp>
      <p:sp>
        <p:nvSpPr>
          <p:cNvPr id="3" name="Tekstfelt 2">
            <a:extLst>
              <a:ext uri="{FF2B5EF4-FFF2-40B4-BE49-F238E27FC236}">
                <a16:creationId xmlns:a16="http://schemas.microsoft.com/office/drawing/2014/main" id="{EA47FE39-2CCA-653A-BD2B-4F9719B4A1BB}"/>
              </a:ext>
            </a:extLst>
          </p:cNvPr>
          <p:cNvSpPr txBox="1"/>
          <p:nvPr/>
        </p:nvSpPr>
        <p:spPr>
          <a:xfrm>
            <a:off x="1190847" y="1924493"/>
            <a:ext cx="8665534" cy="584775"/>
          </a:xfrm>
          <a:prstGeom prst="rect">
            <a:avLst/>
          </a:prstGeom>
          <a:noFill/>
        </p:spPr>
        <p:txBody>
          <a:bodyPr wrap="square">
            <a:spAutoFit/>
          </a:bodyPr>
          <a:lstStyle/>
          <a:p>
            <a:endParaRPr lang="da-DK" sz="1600"/>
          </a:p>
          <a:p>
            <a:endParaRPr lang="da-DK" sz="1600"/>
          </a:p>
        </p:txBody>
      </p:sp>
      <p:sp>
        <p:nvSpPr>
          <p:cNvPr id="5" name="Tekstfelt 4">
            <a:extLst>
              <a:ext uri="{FF2B5EF4-FFF2-40B4-BE49-F238E27FC236}">
                <a16:creationId xmlns:a16="http://schemas.microsoft.com/office/drawing/2014/main" id="{3B2DF815-27D1-4832-8CC2-80554C3EB9BF}"/>
              </a:ext>
            </a:extLst>
          </p:cNvPr>
          <p:cNvSpPr txBox="1"/>
          <p:nvPr/>
        </p:nvSpPr>
        <p:spPr>
          <a:xfrm>
            <a:off x="952500" y="2035905"/>
            <a:ext cx="8753475" cy="369332"/>
          </a:xfrm>
          <a:prstGeom prst="rect">
            <a:avLst/>
          </a:prstGeom>
          <a:noFill/>
        </p:spPr>
        <p:txBody>
          <a:bodyPr wrap="square">
            <a:spAutoFit/>
          </a:bodyPr>
          <a:lstStyle/>
          <a:p>
            <a:endParaRPr lang="da-DK"/>
          </a:p>
        </p:txBody>
      </p:sp>
      <p:graphicFrame>
        <p:nvGraphicFramePr>
          <p:cNvPr id="8" name="Tabel 7">
            <a:extLst>
              <a:ext uri="{FF2B5EF4-FFF2-40B4-BE49-F238E27FC236}">
                <a16:creationId xmlns:a16="http://schemas.microsoft.com/office/drawing/2014/main" id="{CB5B8823-7A82-9C28-BAEC-BD0D8A11FC22}"/>
              </a:ext>
            </a:extLst>
          </p:cNvPr>
          <p:cNvGraphicFramePr>
            <a:graphicFrameLocks noGrp="1"/>
          </p:cNvGraphicFramePr>
          <p:nvPr>
            <p:extLst>
              <p:ext uri="{D42A27DB-BD31-4B8C-83A1-F6EECF244321}">
                <p14:modId xmlns:p14="http://schemas.microsoft.com/office/powerpoint/2010/main" val="3653775498"/>
              </p:ext>
            </p:extLst>
          </p:nvPr>
        </p:nvGraphicFramePr>
        <p:xfrm>
          <a:off x="1190847" y="1673955"/>
          <a:ext cx="8773264" cy="5105400"/>
        </p:xfrm>
        <a:graphic>
          <a:graphicData uri="http://schemas.openxmlformats.org/drawingml/2006/table">
            <a:tbl>
              <a:tblPr/>
              <a:tblGrid>
                <a:gridCol w="8773264">
                  <a:extLst>
                    <a:ext uri="{9D8B030D-6E8A-4147-A177-3AD203B41FA5}">
                      <a16:colId xmlns:a16="http://schemas.microsoft.com/office/drawing/2014/main" val="2477100731"/>
                    </a:ext>
                  </a:extLst>
                </a:gridCol>
              </a:tblGrid>
              <a:tr h="4865613">
                <a:tc>
                  <a:txBody>
                    <a:bodyPr/>
                    <a:lstStyle/>
                    <a:p>
                      <a:pPr marL="0" indent="0" algn="l" fontAlgn="b">
                        <a:buFont typeface="Arial" panose="020B0604020202020204" pitchFamily="34" charset="0"/>
                        <a:buNone/>
                      </a:pPr>
                      <a:r>
                        <a:rPr lang="da-DK" sz="1800" b="0" i="0" u="none" strike="noStrike" dirty="0">
                          <a:solidFill>
                            <a:srgbClr val="000000"/>
                          </a:solidFill>
                          <a:effectLst/>
                          <a:latin typeface="+mj-lt"/>
                        </a:rPr>
                        <a:t>Energistyrelsen, Klima, Energi og Forsyningsministeriet arbejder, med input fra Energinet, Evida og Biogas.dk, for en nem løsning for regeringen, ministeren og vælgerne. </a:t>
                      </a:r>
                    </a:p>
                    <a:p>
                      <a:pPr marL="0" indent="0" algn="l" fontAlgn="b">
                        <a:buFont typeface="Arial" panose="020B0604020202020204" pitchFamily="34" charset="0"/>
                        <a:buNone/>
                      </a:pPr>
                      <a:endParaRPr lang="da-DK" sz="1800" b="0" i="0" u="none" strike="noStrike" dirty="0">
                        <a:solidFill>
                          <a:srgbClr val="000000"/>
                        </a:solidFill>
                        <a:effectLst/>
                        <a:latin typeface="+mj-lt"/>
                      </a:endParaRPr>
                    </a:p>
                    <a:p>
                      <a:pPr marL="0" indent="0" algn="l" fontAlgn="b">
                        <a:buFont typeface="Arial" panose="020B0604020202020204" pitchFamily="34" charset="0"/>
                        <a:buNone/>
                      </a:pPr>
                      <a:r>
                        <a:rPr lang="da-DK" sz="1800" b="0" i="0" u="none" strike="noStrike" dirty="0">
                          <a:solidFill>
                            <a:srgbClr val="000000"/>
                          </a:solidFill>
                          <a:effectLst/>
                          <a:latin typeface="+mj-lt"/>
                        </a:rPr>
                        <a:t>En løsning hvor hverken Regeringen eller ministeren river gasfyret ud af hr og fru Jensens hus men ”</a:t>
                      </a:r>
                      <a:r>
                        <a:rPr lang="da-DK" sz="1800" b="0" i="0" u="none" strike="noStrike" dirty="0" err="1">
                          <a:solidFill>
                            <a:srgbClr val="000000"/>
                          </a:solidFill>
                          <a:effectLst/>
                          <a:latin typeface="+mj-lt"/>
                        </a:rPr>
                        <a:t>forgrønner</a:t>
                      </a:r>
                      <a:r>
                        <a:rPr lang="da-DK" sz="1800" b="0" i="0" u="none" strike="noStrike" dirty="0">
                          <a:solidFill>
                            <a:srgbClr val="000000"/>
                          </a:solidFill>
                          <a:effectLst/>
                          <a:latin typeface="+mj-lt"/>
                        </a:rPr>
                        <a:t>” gasforbruget med iblandingskrav. </a:t>
                      </a:r>
                    </a:p>
                    <a:p>
                      <a:pPr marL="0" indent="0" algn="l" fontAlgn="b">
                        <a:buFont typeface="Arial" panose="020B0604020202020204" pitchFamily="34" charset="0"/>
                        <a:buNone/>
                      </a:pPr>
                      <a:endParaRPr lang="da-DK" sz="1800" b="0" i="0" u="none" strike="noStrike" dirty="0">
                        <a:solidFill>
                          <a:srgbClr val="000000"/>
                        </a:solidFill>
                        <a:effectLst/>
                        <a:latin typeface="+mj-lt"/>
                      </a:endParaRPr>
                    </a:p>
                    <a:p>
                      <a:pPr marL="0" indent="0" algn="l" fontAlgn="b">
                        <a:buFont typeface="Arial" panose="020B0604020202020204" pitchFamily="34" charset="0"/>
                        <a:buNone/>
                      </a:pPr>
                      <a:r>
                        <a:rPr lang="da-DK" sz="1800" b="0" i="0" u="none" strike="noStrike" dirty="0">
                          <a:solidFill>
                            <a:srgbClr val="000000"/>
                          </a:solidFill>
                          <a:effectLst/>
                          <a:latin typeface="+mj-lt"/>
                        </a:rPr>
                        <a:t>Flere modeller er i spil og har forskellige økonomiske konsekvenser staten, biogas, forbrugerne etc. eks om iblandingskrav skal være </a:t>
                      </a:r>
                      <a:r>
                        <a:rPr lang="da-DK" sz="1800" b="0" i="0" u="none" strike="noStrike" dirty="0" err="1">
                          <a:solidFill>
                            <a:srgbClr val="000000"/>
                          </a:solidFill>
                          <a:effectLst/>
                          <a:latin typeface="+mj-lt"/>
                        </a:rPr>
                        <a:t>ustøttet</a:t>
                      </a:r>
                      <a:r>
                        <a:rPr lang="da-DK" sz="1800" b="0" i="0" u="none" strike="noStrike" dirty="0">
                          <a:solidFill>
                            <a:srgbClr val="000000"/>
                          </a:solidFill>
                          <a:effectLst/>
                          <a:latin typeface="+mj-lt"/>
                        </a:rPr>
                        <a:t> biogas eller </a:t>
                      </a:r>
                      <a:r>
                        <a:rPr lang="da-DK" sz="1800" b="0" i="0" u="none" strike="noStrike" dirty="0" err="1">
                          <a:solidFill>
                            <a:srgbClr val="000000"/>
                          </a:solidFill>
                          <a:effectLst/>
                          <a:latin typeface="+mj-lt"/>
                        </a:rPr>
                        <a:t>tøttet</a:t>
                      </a:r>
                      <a:r>
                        <a:rPr lang="da-DK" sz="1800" b="0" i="0" u="none" strike="noStrike" dirty="0">
                          <a:solidFill>
                            <a:srgbClr val="000000"/>
                          </a:solidFill>
                          <a:effectLst/>
                          <a:latin typeface="+mj-lt"/>
                        </a:rPr>
                        <a:t> biogas. </a:t>
                      </a:r>
                    </a:p>
                    <a:p>
                      <a:pPr marL="0" indent="0" algn="l" fontAlgn="b">
                        <a:buFont typeface="Arial" panose="020B0604020202020204" pitchFamily="34" charset="0"/>
                        <a:buNone/>
                      </a:pPr>
                      <a:endParaRPr lang="da-DK" sz="1800" b="0" i="0" u="none" strike="noStrike" dirty="0">
                        <a:solidFill>
                          <a:srgbClr val="000000"/>
                        </a:solidFill>
                        <a:effectLst/>
                        <a:latin typeface="+mj-lt"/>
                      </a:endParaRPr>
                    </a:p>
                    <a:p>
                      <a:pPr marL="0" indent="0" algn="l" fontAlgn="b">
                        <a:buFont typeface="Arial" panose="020B0604020202020204" pitchFamily="34" charset="0"/>
                        <a:buNone/>
                      </a:pPr>
                      <a:r>
                        <a:rPr lang="da-DK" sz="1800" b="0" i="0" u="none" strike="noStrike" dirty="0">
                          <a:solidFill>
                            <a:srgbClr val="000000"/>
                          </a:solidFill>
                          <a:effectLst/>
                          <a:latin typeface="+mj-lt"/>
                        </a:rPr>
                        <a:t>Sådan en politisk beslutning vil bremse udfasning – med følgende konsekvenser: </a:t>
                      </a:r>
                    </a:p>
                    <a:p>
                      <a:pPr marL="0" indent="0" algn="l" fontAlgn="b">
                        <a:buFont typeface="Arial" panose="020B0604020202020204" pitchFamily="34" charset="0"/>
                        <a:buNone/>
                      </a:pPr>
                      <a:r>
                        <a:rPr lang="da-DK" sz="1800" b="0" i="0" u="none" strike="noStrike" dirty="0">
                          <a:solidFill>
                            <a:srgbClr val="000000"/>
                          </a:solidFill>
                          <a:effectLst/>
                          <a:latin typeface="+mj-lt"/>
                        </a:rPr>
                        <a:t>husstande med høje indkomster vil løbende langsomt købe varmepumper </a:t>
                      </a:r>
                    </a:p>
                    <a:p>
                      <a:pPr marL="0" indent="0" algn="l" fontAlgn="b">
                        <a:buFont typeface="Arial" panose="020B0604020202020204" pitchFamily="34" charset="0"/>
                        <a:buNone/>
                      </a:pPr>
                      <a:endParaRPr lang="da-DK" sz="1800" b="0" i="0" u="none" strike="noStrike" dirty="0">
                        <a:solidFill>
                          <a:srgbClr val="000000"/>
                        </a:solidFill>
                        <a:effectLst/>
                        <a:latin typeface="+mj-lt"/>
                      </a:endParaRPr>
                    </a:p>
                    <a:p>
                      <a:pPr marL="0" indent="0" algn="l" fontAlgn="b">
                        <a:buFont typeface="Arial" panose="020B0604020202020204" pitchFamily="34" charset="0"/>
                        <a:buNone/>
                      </a:pPr>
                      <a:r>
                        <a:rPr lang="da-DK" sz="1800" b="0" i="0" u="none" strike="noStrike" dirty="0">
                          <a:solidFill>
                            <a:srgbClr val="000000"/>
                          </a:solidFill>
                          <a:effectLst/>
                          <a:latin typeface="+mj-lt"/>
                        </a:rPr>
                        <a:t>Det vil efterlade de resterende husstande: </a:t>
                      </a:r>
                    </a:p>
                    <a:p>
                      <a:pPr marL="285750" indent="-285750" algn="l" fontAlgn="b">
                        <a:buFont typeface="Arial" panose="020B0604020202020204" pitchFamily="34" charset="0"/>
                        <a:buChar char="•"/>
                      </a:pPr>
                      <a:r>
                        <a:rPr lang="da-DK" sz="1800" b="0" i="0" u="none" strike="noStrike" dirty="0">
                          <a:solidFill>
                            <a:srgbClr val="000000"/>
                          </a:solidFill>
                          <a:effectLst/>
                          <a:latin typeface="+mj-lt"/>
                        </a:rPr>
                        <a:t>med høje udgifter, i et udhulet gasnet  </a:t>
                      </a:r>
                    </a:p>
                    <a:p>
                      <a:pPr marL="285750" indent="-285750" algn="l" fontAlgn="b">
                        <a:buFont typeface="Arial" panose="020B0604020202020204" pitchFamily="34" charset="0"/>
                        <a:buChar char="•"/>
                      </a:pPr>
                      <a:r>
                        <a:rPr lang="da-DK" sz="1800" b="0" i="0" u="none" strike="noStrike" dirty="0">
                          <a:solidFill>
                            <a:srgbClr val="000000"/>
                          </a:solidFill>
                          <a:effectLst/>
                          <a:latin typeface="+mj-lt"/>
                        </a:rPr>
                        <a:t>med volatile geopolitiske markedspriser på gas </a:t>
                      </a:r>
                    </a:p>
                    <a:p>
                      <a:pPr marL="285750" indent="-285750" algn="l" fontAlgn="b">
                        <a:buFont typeface="Arial" panose="020B0604020202020204" pitchFamily="34" charset="0"/>
                        <a:buChar char="•"/>
                      </a:pPr>
                      <a:r>
                        <a:rPr lang="da-DK" sz="1800" b="0" i="0" u="none" strike="noStrike" dirty="0">
                          <a:solidFill>
                            <a:srgbClr val="000000"/>
                          </a:solidFill>
                          <a:effectLst/>
                          <a:latin typeface="+mj-lt"/>
                        </a:rPr>
                        <a:t>En ekstra ”tvangsudgift” / iblandingskrav med usikker økonomiske forudsætninger hvor prisen for certifikater sættes på et gråt og ugennemskueligt marked med prisforskelle mellem 1 – 7 kr. pr. M3 </a:t>
                      </a:r>
                      <a:endParaRPr lang="da-DK" sz="1100" b="0" i="0" u="none" strike="noStrike" dirty="0">
                        <a:solidFill>
                          <a:srgbClr val="000000"/>
                        </a:solidFill>
                        <a:effectLst/>
                        <a:latin typeface="Aptos Narrow" panose="020B0004020202020204" pitchFamily="34" charset="0"/>
                      </a:endParaRPr>
                    </a:p>
                  </a:txBody>
                  <a:tcPr marL="0" marR="0" marT="0" marB="0" anchor="b">
                    <a:lnL>
                      <a:noFill/>
                    </a:lnL>
                    <a:lnR>
                      <a:noFill/>
                    </a:lnR>
                    <a:lnT>
                      <a:noFill/>
                    </a:lnT>
                    <a:lnB>
                      <a:noFill/>
                    </a:lnB>
                    <a:noFill/>
                  </a:tcPr>
                </a:tc>
                <a:extLst>
                  <a:ext uri="{0D108BD9-81ED-4DB2-BD59-A6C34878D82A}">
                    <a16:rowId xmlns:a16="http://schemas.microsoft.com/office/drawing/2014/main" val="2861464452"/>
                  </a:ext>
                </a:extLst>
              </a:tr>
              <a:tr h="146982">
                <a:tc>
                  <a:txBody>
                    <a:bodyPr/>
                    <a:lstStyle/>
                    <a:p>
                      <a:pPr marL="0" indent="0" algn="l" fontAlgn="b">
                        <a:buFont typeface="Arial" panose="020B0604020202020204" pitchFamily="34" charset="0"/>
                        <a:buNone/>
                      </a:pPr>
                      <a:endParaRPr lang="da-DK" sz="1100" b="0" i="0" u="none" strike="noStrike" dirty="0">
                        <a:solidFill>
                          <a:srgbClr val="000000"/>
                        </a:solidFill>
                        <a:effectLst/>
                        <a:latin typeface="Aptos Narrow" panose="020B0004020202020204" pitchFamily="34" charset="0"/>
                      </a:endParaRPr>
                    </a:p>
                  </a:txBody>
                  <a:tcPr marL="0" marR="0" marT="0" marB="0" anchor="b">
                    <a:lnL>
                      <a:noFill/>
                    </a:lnL>
                    <a:lnR>
                      <a:noFill/>
                    </a:lnR>
                    <a:lnT>
                      <a:noFill/>
                    </a:lnT>
                    <a:lnB>
                      <a:noFill/>
                    </a:lnB>
                    <a:noFill/>
                  </a:tcPr>
                </a:tc>
                <a:extLst>
                  <a:ext uri="{0D108BD9-81ED-4DB2-BD59-A6C34878D82A}">
                    <a16:rowId xmlns:a16="http://schemas.microsoft.com/office/drawing/2014/main" val="2535393997"/>
                  </a:ext>
                </a:extLst>
              </a:tr>
            </a:tbl>
          </a:graphicData>
        </a:graphic>
      </p:graphicFrame>
      <p:sp>
        <p:nvSpPr>
          <p:cNvPr id="10" name="Tekstfelt 1">
            <a:extLst>
              <a:ext uri="{FF2B5EF4-FFF2-40B4-BE49-F238E27FC236}">
                <a16:creationId xmlns:a16="http://schemas.microsoft.com/office/drawing/2014/main" id="{81CAAF0B-018C-F9F8-2CB8-46269B9307DF}"/>
              </a:ext>
            </a:extLst>
          </p:cNvPr>
          <p:cNvSpPr txBox="1"/>
          <p:nvPr/>
        </p:nvSpPr>
        <p:spPr>
          <a:xfrm>
            <a:off x="952500" y="6020589"/>
            <a:ext cx="6380117" cy="41506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da-DK" sz="1100" kern="1200">
              <a:latin typeface="Gotham Narrow Medium" pitchFamily="50" charset="0"/>
            </a:endParaRPr>
          </a:p>
        </p:txBody>
      </p:sp>
    </p:spTree>
    <p:extLst>
      <p:ext uri="{BB962C8B-B14F-4D97-AF65-F5344CB8AC3E}">
        <p14:creationId xmlns:p14="http://schemas.microsoft.com/office/powerpoint/2010/main" val="25568487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AB0BF8-207A-8B85-FDFB-353097BB291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7B9E084-F713-778E-A9C4-3BCF2A6FDF46}"/>
              </a:ext>
            </a:extLst>
          </p:cNvPr>
          <p:cNvSpPr>
            <a:spLocks noGrp="1"/>
          </p:cNvSpPr>
          <p:nvPr>
            <p:ph type="title"/>
          </p:nvPr>
        </p:nvSpPr>
        <p:spPr/>
        <p:txBody>
          <a:bodyPr/>
          <a:lstStyle/>
          <a:p>
            <a:r>
              <a:rPr lang="da-DK" sz="3200" dirty="0"/>
              <a:t> Input til aftale om gasudfasning – målsætning </a:t>
            </a:r>
          </a:p>
        </p:txBody>
      </p:sp>
      <p:sp>
        <p:nvSpPr>
          <p:cNvPr id="3" name="Tekstfelt 2">
            <a:extLst>
              <a:ext uri="{FF2B5EF4-FFF2-40B4-BE49-F238E27FC236}">
                <a16:creationId xmlns:a16="http://schemas.microsoft.com/office/drawing/2014/main" id="{C0CC8488-8F8A-E8A9-2042-E16B0D92F538}"/>
              </a:ext>
            </a:extLst>
          </p:cNvPr>
          <p:cNvSpPr txBox="1"/>
          <p:nvPr/>
        </p:nvSpPr>
        <p:spPr>
          <a:xfrm>
            <a:off x="1190847" y="1924493"/>
            <a:ext cx="8665534" cy="584775"/>
          </a:xfrm>
          <a:prstGeom prst="rect">
            <a:avLst/>
          </a:prstGeom>
          <a:noFill/>
        </p:spPr>
        <p:txBody>
          <a:bodyPr wrap="square">
            <a:spAutoFit/>
          </a:bodyPr>
          <a:lstStyle/>
          <a:p>
            <a:endParaRPr lang="da-DK" sz="1600"/>
          </a:p>
          <a:p>
            <a:endParaRPr lang="da-DK" sz="1600"/>
          </a:p>
        </p:txBody>
      </p:sp>
      <p:sp>
        <p:nvSpPr>
          <p:cNvPr id="5" name="Tekstfelt 4">
            <a:extLst>
              <a:ext uri="{FF2B5EF4-FFF2-40B4-BE49-F238E27FC236}">
                <a16:creationId xmlns:a16="http://schemas.microsoft.com/office/drawing/2014/main" id="{E3207D3D-868F-3045-AE80-758F27418525}"/>
              </a:ext>
            </a:extLst>
          </p:cNvPr>
          <p:cNvSpPr txBox="1"/>
          <p:nvPr/>
        </p:nvSpPr>
        <p:spPr>
          <a:xfrm>
            <a:off x="952500" y="2035905"/>
            <a:ext cx="8753475" cy="369332"/>
          </a:xfrm>
          <a:prstGeom prst="rect">
            <a:avLst/>
          </a:prstGeom>
          <a:noFill/>
        </p:spPr>
        <p:txBody>
          <a:bodyPr wrap="square">
            <a:spAutoFit/>
          </a:bodyPr>
          <a:lstStyle/>
          <a:p>
            <a:endParaRPr lang="da-DK"/>
          </a:p>
        </p:txBody>
      </p:sp>
      <p:graphicFrame>
        <p:nvGraphicFramePr>
          <p:cNvPr id="8" name="Tabel 7">
            <a:extLst>
              <a:ext uri="{FF2B5EF4-FFF2-40B4-BE49-F238E27FC236}">
                <a16:creationId xmlns:a16="http://schemas.microsoft.com/office/drawing/2014/main" id="{92BCF625-6A77-B206-ED9D-2B49706342AD}"/>
              </a:ext>
            </a:extLst>
          </p:cNvPr>
          <p:cNvGraphicFramePr>
            <a:graphicFrameLocks noGrp="1"/>
          </p:cNvGraphicFramePr>
          <p:nvPr/>
        </p:nvGraphicFramePr>
        <p:xfrm>
          <a:off x="1190846" y="2035905"/>
          <a:ext cx="8986425" cy="4420870"/>
        </p:xfrm>
        <a:graphic>
          <a:graphicData uri="http://schemas.openxmlformats.org/drawingml/2006/table">
            <a:tbl>
              <a:tblPr/>
              <a:tblGrid>
                <a:gridCol w="8986425">
                  <a:extLst>
                    <a:ext uri="{9D8B030D-6E8A-4147-A177-3AD203B41FA5}">
                      <a16:colId xmlns:a16="http://schemas.microsoft.com/office/drawing/2014/main" val="2477100731"/>
                    </a:ext>
                  </a:extLst>
                </a:gridCol>
              </a:tblGrid>
              <a:tr h="184150">
                <a:tc>
                  <a:txBody>
                    <a:bodyPr/>
                    <a:lstStyle/>
                    <a:p>
                      <a:pPr algn="l" fontAlgn="b"/>
                      <a:r>
                        <a:rPr lang="da-DK" sz="1800" b="1" i="0" u="none" strike="noStrike" dirty="0">
                          <a:solidFill>
                            <a:srgbClr val="008575"/>
                          </a:solidFill>
                          <a:effectLst/>
                          <a:latin typeface="+mn-lt"/>
                        </a:rPr>
                        <a:t>Målsætning: 100 % fjernvarme i Storkøbenhavn </a:t>
                      </a:r>
                    </a:p>
                    <a:p>
                      <a:pPr algn="l" fontAlgn="b"/>
                      <a:endParaRPr lang="da-DK" sz="1800" b="0" i="0" u="none" strike="noStrike" dirty="0">
                        <a:solidFill>
                          <a:srgbClr val="008575"/>
                        </a:solidFill>
                        <a:effectLst/>
                        <a:latin typeface="+mn-lt"/>
                      </a:endParaRPr>
                    </a:p>
                    <a:p>
                      <a:pPr algn="l" fontAlgn="b"/>
                      <a:r>
                        <a:rPr lang="da-DK" sz="1800" b="0" i="0" u="sng" strike="noStrike" dirty="0">
                          <a:solidFill>
                            <a:srgbClr val="008575"/>
                          </a:solidFill>
                          <a:effectLst/>
                          <a:latin typeface="+mn-lt"/>
                        </a:rPr>
                        <a:t>Fakta er</a:t>
                      </a:r>
                      <a:r>
                        <a:rPr lang="da-DK" sz="1800" b="0" i="0" u="none" strike="noStrike" dirty="0">
                          <a:solidFill>
                            <a:srgbClr val="008575"/>
                          </a:solidFill>
                          <a:effectLst/>
                          <a:latin typeface="+mn-lt"/>
                        </a:rPr>
                        <a:t>: </a:t>
                      </a:r>
                    </a:p>
                    <a:p>
                      <a:pPr algn="l" fontAlgn="b"/>
                      <a:r>
                        <a:rPr lang="da-DK" sz="1800" b="0" i="0" u="none" strike="noStrike" dirty="0">
                          <a:solidFill>
                            <a:srgbClr val="008575"/>
                          </a:solidFill>
                          <a:effectLst/>
                          <a:latin typeface="+mn-lt"/>
                        </a:rPr>
                        <a:t>Hvis tempoet i fjernvarmeudrulning falder, bliver det svært at nå 2035-målet i Klimafremskrivningen og helt umuligt at nå Regeringens mål om 100 % grøn gas i 2030. </a:t>
                      </a:r>
                    </a:p>
                    <a:p>
                      <a:pPr algn="l" fontAlgn="b"/>
                      <a:endParaRPr lang="da-DK" sz="1800" b="0" i="0" u="none" strike="noStrike" dirty="0">
                        <a:solidFill>
                          <a:srgbClr val="008575"/>
                        </a:solidFill>
                        <a:effectLst/>
                        <a:latin typeface="+mn-lt"/>
                      </a:endParaRPr>
                    </a:p>
                    <a:p>
                      <a:pPr algn="l" fontAlgn="b"/>
                      <a:r>
                        <a:rPr lang="da-DK" sz="1800" b="0" i="0" u="sng" strike="noStrike" dirty="0">
                          <a:solidFill>
                            <a:srgbClr val="008575"/>
                          </a:solidFill>
                          <a:effectLst/>
                          <a:latin typeface="+mn-lt"/>
                        </a:rPr>
                        <a:t>Vores forslag er</a:t>
                      </a:r>
                      <a:r>
                        <a:rPr lang="da-DK" sz="1800" b="0" i="0" u="none" strike="noStrike" dirty="0">
                          <a:solidFill>
                            <a:srgbClr val="008575"/>
                          </a:solidFill>
                          <a:effectLst/>
                          <a:latin typeface="+mn-lt"/>
                        </a:rPr>
                        <a:t>: </a:t>
                      </a:r>
                    </a:p>
                    <a:p>
                      <a:pPr algn="l" fontAlgn="b"/>
                      <a:r>
                        <a:rPr lang="da-DK" sz="1800" b="0" i="0" u="none" strike="noStrike" dirty="0">
                          <a:solidFill>
                            <a:srgbClr val="008575"/>
                          </a:solidFill>
                          <a:effectLst/>
                          <a:latin typeface="+mn-lt"/>
                        </a:rPr>
                        <a:t>En politisk aftale om gasudfasning med en klar politisk målsætning om at fjernvarmen udbygges til at dække 100 % i Storkøbenhavn vil mindske gasforbruget yderligere. </a:t>
                      </a:r>
                    </a:p>
                    <a:p>
                      <a:pPr algn="l" fontAlgn="b"/>
                      <a:endParaRPr lang="da-DK" sz="1800" b="0" i="0" u="none" strike="noStrike" dirty="0">
                        <a:solidFill>
                          <a:srgbClr val="008575"/>
                        </a:solidFill>
                        <a:effectLst/>
                        <a:latin typeface="+mn-lt"/>
                      </a:endParaRPr>
                    </a:p>
                    <a:p>
                      <a:pPr algn="l" fontAlgn="b"/>
                      <a:r>
                        <a:rPr lang="da-DK" sz="1800" b="0" i="0" u="sng" strike="noStrike" dirty="0">
                          <a:solidFill>
                            <a:srgbClr val="008575"/>
                          </a:solidFill>
                          <a:effectLst/>
                          <a:latin typeface="+mn-lt"/>
                        </a:rPr>
                        <a:t>Vores vurdering er:</a:t>
                      </a:r>
                    </a:p>
                    <a:p>
                      <a:pPr algn="l" fontAlgn="b"/>
                      <a:r>
                        <a:rPr lang="da-DK" sz="1800" b="0" i="0" u="none" strike="noStrike" dirty="0">
                          <a:solidFill>
                            <a:srgbClr val="008575"/>
                          </a:solidFill>
                          <a:effectLst/>
                          <a:latin typeface="+mn-lt"/>
                        </a:rPr>
                        <a:t>At fjernvarmen langt de fleste steder i Storkøbenhavn, vil være den samfundsøkonomiske bedste løsning.</a:t>
                      </a:r>
                    </a:p>
                    <a:p>
                      <a:pPr algn="l" fontAlgn="b"/>
                      <a:endParaRPr lang="da-DK" sz="1100" b="0" i="0" u="none" strike="noStrike" dirty="0">
                        <a:solidFill>
                          <a:srgbClr val="000000"/>
                        </a:solidFill>
                        <a:effectLst/>
                        <a:latin typeface="Aptos Narrow" panose="020B0004020202020204" pitchFamily="34" charset="0"/>
                      </a:endParaRPr>
                    </a:p>
                    <a:p>
                      <a:pPr algn="l" fontAlgn="b"/>
                      <a:endParaRPr lang="da-DK" sz="1100" b="0" i="0" u="none" strike="noStrike" dirty="0">
                        <a:solidFill>
                          <a:srgbClr val="000000"/>
                        </a:solidFill>
                        <a:effectLst/>
                        <a:latin typeface="Aptos Narrow" panose="020B0004020202020204" pitchFamily="34" charset="0"/>
                      </a:endParaRPr>
                    </a:p>
                    <a:p>
                      <a:pPr algn="l" fontAlgn="b"/>
                      <a:endParaRPr lang="da-DK" sz="1100" b="0" i="0" u="none" strike="noStrike" dirty="0">
                        <a:solidFill>
                          <a:srgbClr val="000000"/>
                        </a:solidFill>
                        <a:effectLst/>
                        <a:latin typeface="Aptos Narrow" panose="020B0004020202020204" pitchFamily="34" charset="0"/>
                      </a:endParaRPr>
                    </a:p>
                    <a:p>
                      <a:pPr algn="l" fontAlgn="b"/>
                      <a:endParaRPr lang="da-DK" sz="1100" b="0" i="0" u="none" strike="noStrike" dirty="0">
                        <a:solidFill>
                          <a:srgbClr val="000000"/>
                        </a:solidFill>
                        <a:effectLst/>
                        <a:latin typeface="Aptos Narrow" panose="020B0004020202020204" pitchFamily="34" charset="0"/>
                      </a:endParaRPr>
                    </a:p>
                  </a:txBody>
                  <a:tcPr marL="0" marR="0" marT="0" marB="0" anchor="b">
                    <a:lnL>
                      <a:noFill/>
                    </a:lnL>
                    <a:lnR>
                      <a:noFill/>
                    </a:lnR>
                    <a:lnT>
                      <a:noFill/>
                    </a:lnT>
                    <a:lnB>
                      <a:noFill/>
                    </a:lnB>
                    <a:noFill/>
                  </a:tcPr>
                </a:tc>
                <a:extLst>
                  <a:ext uri="{0D108BD9-81ED-4DB2-BD59-A6C34878D82A}">
                    <a16:rowId xmlns:a16="http://schemas.microsoft.com/office/drawing/2014/main" val="2861464452"/>
                  </a:ext>
                </a:extLst>
              </a:tr>
              <a:tr h="184150">
                <a:tc>
                  <a:txBody>
                    <a:bodyPr/>
                    <a:lstStyle/>
                    <a:p>
                      <a:pPr algn="l" fontAlgn="b"/>
                      <a:endParaRPr lang="da-DK" sz="1100" b="0" i="0" u="none" strike="noStrike" dirty="0">
                        <a:solidFill>
                          <a:srgbClr val="000000"/>
                        </a:solidFill>
                        <a:effectLst/>
                        <a:latin typeface="Aptos Narrow" panose="020B0004020202020204" pitchFamily="34" charset="0"/>
                      </a:endParaRPr>
                    </a:p>
                  </a:txBody>
                  <a:tcPr marL="0" marR="0" marT="0" marB="0" anchor="b">
                    <a:lnL>
                      <a:noFill/>
                    </a:lnL>
                    <a:lnR>
                      <a:noFill/>
                    </a:lnR>
                    <a:lnT>
                      <a:noFill/>
                    </a:lnT>
                    <a:lnB>
                      <a:noFill/>
                    </a:lnB>
                    <a:noFill/>
                  </a:tcPr>
                </a:tc>
                <a:extLst>
                  <a:ext uri="{0D108BD9-81ED-4DB2-BD59-A6C34878D82A}">
                    <a16:rowId xmlns:a16="http://schemas.microsoft.com/office/drawing/2014/main" val="2535393997"/>
                  </a:ext>
                </a:extLst>
              </a:tr>
            </a:tbl>
          </a:graphicData>
        </a:graphic>
      </p:graphicFrame>
      <p:sp>
        <p:nvSpPr>
          <p:cNvPr id="10" name="Tekstfelt 1">
            <a:extLst>
              <a:ext uri="{FF2B5EF4-FFF2-40B4-BE49-F238E27FC236}">
                <a16:creationId xmlns:a16="http://schemas.microsoft.com/office/drawing/2014/main" id="{FDAB9C86-6FCA-1F83-FB37-4CC22627E5AE}"/>
              </a:ext>
            </a:extLst>
          </p:cNvPr>
          <p:cNvSpPr txBox="1"/>
          <p:nvPr/>
        </p:nvSpPr>
        <p:spPr>
          <a:xfrm>
            <a:off x="952500" y="6020589"/>
            <a:ext cx="6380117" cy="41506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da-DK" sz="1100" kern="1200">
              <a:latin typeface="Gotham Narrow Medium" pitchFamily="50" charset="0"/>
            </a:endParaRPr>
          </a:p>
        </p:txBody>
      </p:sp>
    </p:spTree>
    <p:extLst>
      <p:ext uri="{BB962C8B-B14F-4D97-AF65-F5344CB8AC3E}">
        <p14:creationId xmlns:p14="http://schemas.microsoft.com/office/powerpoint/2010/main" val="16991366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437352-3FE7-0905-9278-EBFBB7652CB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ED7759C-14BE-1956-3F94-20DDA671A037}"/>
              </a:ext>
            </a:extLst>
          </p:cNvPr>
          <p:cNvSpPr>
            <a:spLocks noGrp="1"/>
          </p:cNvSpPr>
          <p:nvPr>
            <p:ph type="title"/>
          </p:nvPr>
        </p:nvSpPr>
        <p:spPr/>
        <p:txBody>
          <a:bodyPr/>
          <a:lstStyle/>
          <a:p>
            <a:r>
              <a:rPr lang="da-DK" sz="3200" dirty="0"/>
              <a:t> Input til aftale om gasudfasning – Fjernvarmeringen</a:t>
            </a:r>
          </a:p>
        </p:txBody>
      </p:sp>
      <p:sp>
        <p:nvSpPr>
          <p:cNvPr id="3" name="Tekstfelt 2">
            <a:extLst>
              <a:ext uri="{FF2B5EF4-FFF2-40B4-BE49-F238E27FC236}">
                <a16:creationId xmlns:a16="http://schemas.microsoft.com/office/drawing/2014/main" id="{9C2CD958-D8AD-0A98-A5AE-5EBC5EF75D5B}"/>
              </a:ext>
            </a:extLst>
          </p:cNvPr>
          <p:cNvSpPr txBox="1"/>
          <p:nvPr/>
        </p:nvSpPr>
        <p:spPr>
          <a:xfrm>
            <a:off x="1190847" y="1924493"/>
            <a:ext cx="8665534" cy="584775"/>
          </a:xfrm>
          <a:prstGeom prst="rect">
            <a:avLst/>
          </a:prstGeom>
          <a:noFill/>
        </p:spPr>
        <p:txBody>
          <a:bodyPr wrap="square">
            <a:spAutoFit/>
          </a:bodyPr>
          <a:lstStyle/>
          <a:p>
            <a:endParaRPr lang="da-DK" sz="1600"/>
          </a:p>
          <a:p>
            <a:endParaRPr lang="da-DK" sz="1600"/>
          </a:p>
        </p:txBody>
      </p:sp>
      <p:sp>
        <p:nvSpPr>
          <p:cNvPr id="5" name="Tekstfelt 4">
            <a:extLst>
              <a:ext uri="{FF2B5EF4-FFF2-40B4-BE49-F238E27FC236}">
                <a16:creationId xmlns:a16="http://schemas.microsoft.com/office/drawing/2014/main" id="{DF5D17CD-4C00-3885-7F7D-391BA638FE23}"/>
              </a:ext>
            </a:extLst>
          </p:cNvPr>
          <p:cNvSpPr txBox="1"/>
          <p:nvPr/>
        </p:nvSpPr>
        <p:spPr>
          <a:xfrm>
            <a:off x="952500" y="2035905"/>
            <a:ext cx="8753475" cy="369332"/>
          </a:xfrm>
          <a:prstGeom prst="rect">
            <a:avLst/>
          </a:prstGeom>
          <a:noFill/>
        </p:spPr>
        <p:txBody>
          <a:bodyPr wrap="square">
            <a:spAutoFit/>
          </a:bodyPr>
          <a:lstStyle/>
          <a:p>
            <a:endParaRPr lang="da-DK"/>
          </a:p>
        </p:txBody>
      </p:sp>
      <p:graphicFrame>
        <p:nvGraphicFramePr>
          <p:cNvPr id="8" name="Tabel 7">
            <a:extLst>
              <a:ext uri="{FF2B5EF4-FFF2-40B4-BE49-F238E27FC236}">
                <a16:creationId xmlns:a16="http://schemas.microsoft.com/office/drawing/2014/main" id="{81038087-E52C-B4E6-0AB1-D68CDEB07F16}"/>
              </a:ext>
            </a:extLst>
          </p:cNvPr>
          <p:cNvGraphicFramePr>
            <a:graphicFrameLocks noGrp="1"/>
          </p:cNvGraphicFramePr>
          <p:nvPr>
            <p:extLst>
              <p:ext uri="{D42A27DB-BD31-4B8C-83A1-F6EECF244321}">
                <p14:modId xmlns:p14="http://schemas.microsoft.com/office/powerpoint/2010/main" val="615897825"/>
              </p:ext>
            </p:extLst>
          </p:nvPr>
        </p:nvGraphicFramePr>
        <p:xfrm>
          <a:off x="1190846" y="2035905"/>
          <a:ext cx="8986425" cy="4085590"/>
        </p:xfrm>
        <a:graphic>
          <a:graphicData uri="http://schemas.openxmlformats.org/drawingml/2006/table">
            <a:tbl>
              <a:tblPr/>
              <a:tblGrid>
                <a:gridCol w="8986425">
                  <a:extLst>
                    <a:ext uri="{9D8B030D-6E8A-4147-A177-3AD203B41FA5}">
                      <a16:colId xmlns:a16="http://schemas.microsoft.com/office/drawing/2014/main" val="2477100731"/>
                    </a:ext>
                  </a:extLst>
                </a:gridCol>
              </a:tblGrid>
              <a:tr h="184150">
                <a:tc>
                  <a:txBody>
                    <a:bodyPr/>
                    <a:lstStyle/>
                    <a:p>
                      <a:pPr algn="l" fontAlgn="b"/>
                      <a:r>
                        <a:rPr lang="da-DK" sz="1800" b="1" i="0" u="none" strike="noStrike" dirty="0">
                          <a:solidFill>
                            <a:srgbClr val="008575"/>
                          </a:solidFill>
                          <a:effectLst/>
                          <a:latin typeface="+mn-lt"/>
                        </a:rPr>
                        <a:t>Den storkøbenhavnske fjernvarmering </a:t>
                      </a:r>
                    </a:p>
                    <a:p>
                      <a:pPr algn="l" fontAlgn="b"/>
                      <a:r>
                        <a:rPr lang="da-DK" sz="1800" b="0" i="0" u="none" strike="noStrike" dirty="0">
                          <a:solidFill>
                            <a:srgbClr val="008575"/>
                          </a:solidFill>
                          <a:effectLst/>
                          <a:latin typeface="+mn-lt"/>
                        </a:rPr>
                        <a:t>Gassen skal ud af Storkøbenhavn, fortrinsvis med fjernvarmen, der bør dække en linje fra Helsingør, Hillerød, Frederikssund, Roskilde, Køge og Tårnby. </a:t>
                      </a:r>
                    </a:p>
                    <a:p>
                      <a:pPr algn="l" fontAlgn="b"/>
                      <a:endParaRPr lang="da-DK" sz="1800" b="0" i="0" u="none" strike="noStrike" dirty="0">
                        <a:solidFill>
                          <a:srgbClr val="008575"/>
                        </a:solidFill>
                        <a:effectLst/>
                        <a:latin typeface="+mn-lt"/>
                      </a:endParaRPr>
                    </a:p>
                    <a:p>
                      <a:pPr algn="l" fontAlgn="b"/>
                      <a:r>
                        <a:rPr lang="da-DK" sz="1800" b="0" i="0" u="none" strike="noStrike" dirty="0">
                          <a:solidFill>
                            <a:srgbClr val="008575"/>
                          </a:solidFill>
                          <a:effectLst/>
                          <a:latin typeface="+mn-lt"/>
                        </a:rPr>
                        <a:t>Udbygningen skal ske i forlængelse af det centrale sammenhængende fjernvarmenet, hvor fjernvarmen er solid og konkurrencedygtig.</a:t>
                      </a:r>
                    </a:p>
                    <a:p>
                      <a:pPr algn="l" fontAlgn="b"/>
                      <a:endParaRPr lang="da-DK" sz="1800" b="0" i="0" u="none" strike="noStrike" dirty="0">
                        <a:solidFill>
                          <a:srgbClr val="008575"/>
                        </a:solidFill>
                        <a:effectLst/>
                        <a:latin typeface="+mn-lt"/>
                      </a:endParaRPr>
                    </a:p>
                    <a:p>
                      <a:pPr algn="l" fontAlgn="b"/>
                      <a:r>
                        <a:rPr lang="da-DK" sz="1800" b="1" i="0" u="none" strike="noStrike" dirty="0">
                          <a:solidFill>
                            <a:srgbClr val="008575"/>
                          </a:solidFill>
                          <a:effectLst/>
                          <a:latin typeface="+mn-lt"/>
                        </a:rPr>
                        <a:t>En politisk aftale bør blandt andet indeholde: </a:t>
                      </a:r>
                    </a:p>
                    <a:p>
                      <a:pPr algn="l" fontAlgn="b"/>
                      <a:r>
                        <a:rPr lang="da-DK" sz="1800" b="0" i="0" u="none" strike="noStrike" dirty="0">
                          <a:solidFill>
                            <a:srgbClr val="008575"/>
                          </a:solidFill>
                          <a:effectLst/>
                          <a:latin typeface="+mn-lt"/>
                        </a:rPr>
                        <a:t>Gas til rumopvarmning skal indenfor fjernvarmeringen udfases inden 2035 med udvidelse af det eksisterende fjernvarmenet. </a:t>
                      </a:r>
                    </a:p>
                    <a:p>
                      <a:pPr algn="l" fontAlgn="b"/>
                      <a:endParaRPr lang="da-DK" sz="1800" b="0" i="0" u="none" strike="noStrike" dirty="0">
                        <a:solidFill>
                          <a:srgbClr val="008575"/>
                        </a:solidFill>
                        <a:effectLst/>
                        <a:latin typeface="+mn-lt"/>
                      </a:endParaRPr>
                    </a:p>
                    <a:p>
                      <a:pPr algn="l" fontAlgn="b"/>
                      <a:r>
                        <a:rPr lang="da-DK" sz="1800" b="0" i="0" u="none" strike="noStrike" dirty="0">
                          <a:solidFill>
                            <a:srgbClr val="008575"/>
                          </a:solidFill>
                          <a:effectLst/>
                          <a:latin typeface="+mn-lt"/>
                        </a:rPr>
                        <a:t>Kommunerne bør udarbejde nye samfundsøkonomiske varmeplaner. </a:t>
                      </a:r>
                    </a:p>
                    <a:p>
                      <a:pPr algn="l" fontAlgn="b"/>
                      <a:r>
                        <a:rPr lang="da-DK" sz="1800" b="0" i="0" u="none" strike="noStrike" dirty="0">
                          <a:solidFill>
                            <a:srgbClr val="008575"/>
                          </a:solidFill>
                          <a:effectLst/>
                          <a:latin typeface="+mn-lt"/>
                        </a:rPr>
                        <a:t>Gasnettet varsles nedlukket efter 10 år -  i takt med fjernvarmen bliver etableret </a:t>
                      </a:r>
                      <a:endParaRPr lang="da-DK" sz="1100" b="0" i="0" u="none" strike="noStrike" dirty="0">
                        <a:solidFill>
                          <a:srgbClr val="000000"/>
                        </a:solidFill>
                        <a:effectLst/>
                        <a:latin typeface="Aptos Narrow" panose="020B0004020202020204" pitchFamily="34" charset="0"/>
                      </a:endParaRPr>
                    </a:p>
                    <a:p>
                      <a:pPr algn="l" fontAlgn="b"/>
                      <a:endParaRPr lang="da-DK" sz="1100" b="0" i="0" u="none" strike="noStrike" dirty="0">
                        <a:solidFill>
                          <a:srgbClr val="000000"/>
                        </a:solidFill>
                        <a:effectLst/>
                        <a:latin typeface="Aptos Narrow" panose="020B0004020202020204" pitchFamily="34" charset="0"/>
                      </a:endParaRPr>
                    </a:p>
                    <a:p>
                      <a:pPr algn="l" fontAlgn="b"/>
                      <a:endParaRPr lang="da-DK" sz="1100" b="0" i="0" u="none" strike="noStrike" dirty="0">
                        <a:solidFill>
                          <a:srgbClr val="000000"/>
                        </a:solidFill>
                        <a:effectLst/>
                        <a:latin typeface="Aptos Narrow" panose="020B0004020202020204" pitchFamily="34" charset="0"/>
                      </a:endParaRPr>
                    </a:p>
                  </a:txBody>
                  <a:tcPr marL="0" marR="0" marT="0" marB="0" anchor="b">
                    <a:lnL>
                      <a:noFill/>
                    </a:lnL>
                    <a:lnR>
                      <a:noFill/>
                    </a:lnR>
                    <a:lnT>
                      <a:noFill/>
                    </a:lnT>
                    <a:lnB>
                      <a:noFill/>
                    </a:lnB>
                    <a:noFill/>
                  </a:tcPr>
                </a:tc>
                <a:extLst>
                  <a:ext uri="{0D108BD9-81ED-4DB2-BD59-A6C34878D82A}">
                    <a16:rowId xmlns:a16="http://schemas.microsoft.com/office/drawing/2014/main" val="2861464452"/>
                  </a:ext>
                </a:extLst>
              </a:tr>
              <a:tr h="184150">
                <a:tc>
                  <a:txBody>
                    <a:bodyPr/>
                    <a:lstStyle/>
                    <a:p>
                      <a:pPr algn="l" fontAlgn="b"/>
                      <a:endParaRPr lang="da-DK" sz="1100" b="0" i="0" u="none" strike="noStrike" dirty="0">
                        <a:solidFill>
                          <a:srgbClr val="000000"/>
                        </a:solidFill>
                        <a:effectLst/>
                        <a:latin typeface="Aptos Narrow" panose="020B0004020202020204" pitchFamily="34" charset="0"/>
                      </a:endParaRPr>
                    </a:p>
                  </a:txBody>
                  <a:tcPr marL="0" marR="0" marT="0" marB="0" anchor="b">
                    <a:lnL>
                      <a:noFill/>
                    </a:lnL>
                    <a:lnR>
                      <a:noFill/>
                    </a:lnR>
                    <a:lnT>
                      <a:noFill/>
                    </a:lnT>
                    <a:lnB>
                      <a:noFill/>
                    </a:lnB>
                    <a:noFill/>
                  </a:tcPr>
                </a:tc>
                <a:extLst>
                  <a:ext uri="{0D108BD9-81ED-4DB2-BD59-A6C34878D82A}">
                    <a16:rowId xmlns:a16="http://schemas.microsoft.com/office/drawing/2014/main" val="2535393997"/>
                  </a:ext>
                </a:extLst>
              </a:tr>
            </a:tbl>
          </a:graphicData>
        </a:graphic>
      </p:graphicFrame>
      <p:sp>
        <p:nvSpPr>
          <p:cNvPr id="10" name="Tekstfelt 1">
            <a:extLst>
              <a:ext uri="{FF2B5EF4-FFF2-40B4-BE49-F238E27FC236}">
                <a16:creationId xmlns:a16="http://schemas.microsoft.com/office/drawing/2014/main" id="{8AA2D0AD-2538-6390-274E-4B2DE1AC8B9B}"/>
              </a:ext>
            </a:extLst>
          </p:cNvPr>
          <p:cNvSpPr txBox="1"/>
          <p:nvPr/>
        </p:nvSpPr>
        <p:spPr>
          <a:xfrm>
            <a:off x="952500" y="6020589"/>
            <a:ext cx="6380117" cy="41506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da-DK" sz="1100" kern="1200">
              <a:latin typeface="Gotham Narrow Medium" pitchFamily="50" charset="0"/>
            </a:endParaRPr>
          </a:p>
        </p:txBody>
      </p:sp>
    </p:spTree>
    <p:extLst>
      <p:ext uri="{BB962C8B-B14F-4D97-AF65-F5344CB8AC3E}">
        <p14:creationId xmlns:p14="http://schemas.microsoft.com/office/powerpoint/2010/main" val="12376823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499A89-5C42-4957-FE12-6CD18758037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97EA0F1-AE76-E729-4BE5-2FC9EE6E15BE}"/>
              </a:ext>
            </a:extLst>
          </p:cNvPr>
          <p:cNvSpPr>
            <a:spLocks noGrp="1"/>
          </p:cNvSpPr>
          <p:nvPr>
            <p:ph type="title"/>
          </p:nvPr>
        </p:nvSpPr>
        <p:spPr/>
        <p:txBody>
          <a:bodyPr/>
          <a:lstStyle/>
          <a:p>
            <a:r>
              <a:rPr lang="da-DK" sz="3200" dirty="0"/>
              <a:t> Input til aftale om gasudfasning – andre byområder</a:t>
            </a:r>
          </a:p>
        </p:txBody>
      </p:sp>
      <p:sp>
        <p:nvSpPr>
          <p:cNvPr id="3" name="Tekstfelt 2">
            <a:extLst>
              <a:ext uri="{FF2B5EF4-FFF2-40B4-BE49-F238E27FC236}">
                <a16:creationId xmlns:a16="http://schemas.microsoft.com/office/drawing/2014/main" id="{374E6CE9-48F0-A8AD-A62A-BFA9436BDC21}"/>
              </a:ext>
            </a:extLst>
          </p:cNvPr>
          <p:cNvSpPr txBox="1"/>
          <p:nvPr/>
        </p:nvSpPr>
        <p:spPr>
          <a:xfrm>
            <a:off x="1190847" y="1924493"/>
            <a:ext cx="8665534" cy="584775"/>
          </a:xfrm>
          <a:prstGeom prst="rect">
            <a:avLst/>
          </a:prstGeom>
          <a:noFill/>
        </p:spPr>
        <p:txBody>
          <a:bodyPr wrap="square">
            <a:spAutoFit/>
          </a:bodyPr>
          <a:lstStyle/>
          <a:p>
            <a:endParaRPr lang="da-DK" sz="1600"/>
          </a:p>
          <a:p>
            <a:endParaRPr lang="da-DK" sz="1600"/>
          </a:p>
        </p:txBody>
      </p:sp>
      <p:sp>
        <p:nvSpPr>
          <p:cNvPr id="5" name="Tekstfelt 4">
            <a:extLst>
              <a:ext uri="{FF2B5EF4-FFF2-40B4-BE49-F238E27FC236}">
                <a16:creationId xmlns:a16="http://schemas.microsoft.com/office/drawing/2014/main" id="{056D9039-2E0F-BF4A-1817-E8FF60E2327C}"/>
              </a:ext>
            </a:extLst>
          </p:cNvPr>
          <p:cNvSpPr txBox="1"/>
          <p:nvPr/>
        </p:nvSpPr>
        <p:spPr>
          <a:xfrm>
            <a:off x="952500" y="2035905"/>
            <a:ext cx="8753475" cy="369332"/>
          </a:xfrm>
          <a:prstGeom prst="rect">
            <a:avLst/>
          </a:prstGeom>
          <a:noFill/>
        </p:spPr>
        <p:txBody>
          <a:bodyPr wrap="square">
            <a:spAutoFit/>
          </a:bodyPr>
          <a:lstStyle/>
          <a:p>
            <a:endParaRPr lang="da-DK"/>
          </a:p>
        </p:txBody>
      </p:sp>
      <p:graphicFrame>
        <p:nvGraphicFramePr>
          <p:cNvPr id="8" name="Tabel 7">
            <a:extLst>
              <a:ext uri="{FF2B5EF4-FFF2-40B4-BE49-F238E27FC236}">
                <a16:creationId xmlns:a16="http://schemas.microsoft.com/office/drawing/2014/main" id="{7CE57661-199C-5F26-DFAE-9B1571628EFA}"/>
              </a:ext>
            </a:extLst>
          </p:cNvPr>
          <p:cNvGraphicFramePr>
            <a:graphicFrameLocks noGrp="1"/>
          </p:cNvGraphicFramePr>
          <p:nvPr/>
        </p:nvGraphicFramePr>
        <p:xfrm>
          <a:off x="1190846" y="2035905"/>
          <a:ext cx="8986425" cy="4801870"/>
        </p:xfrm>
        <a:graphic>
          <a:graphicData uri="http://schemas.openxmlformats.org/drawingml/2006/table">
            <a:tbl>
              <a:tblPr/>
              <a:tblGrid>
                <a:gridCol w="8986425">
                  <a:extLst>
                    <a:ext uri="{9D8B030D-6E8A-4147-A177-3AD203B41FA5}">
                      <a16:colId xmlns:a16="http://schemas.microsoft.com/office/drawing/2014/main" val="2477100731"/>
                    </a:ext>
                  </a:extLst>
                </a:gridCol>
              </a:tblGrid>
              <a:tr h="184150">
                <a:tc>
                  <a:txBody>
                    <a:bodyPr/>
                    <a:lstStyle/>
                    <a:p>
                      <a:pPr algn="l" fontAlgn="b"/>
                      <a:r>
                        <a:rPr lang="da-DK" sz="1800" b="1" i="0" u="none" strike="noStrike" dirty="0">
                          <a:solidFill>
                            <a:srgbClr val="008575"/>
                          </a:solidFill>
                          <a:effectLst/>
                          <a:latin typeface="+mn-lt"/>
                        </a:rPr>
                        <a:t>Fjernvarmen bør kickstartes med de største bygninger </a:t>
                      </a:r>
                    </a:p>
                    <a:p>
                      <a:pPr algn="l" fontAlgn="b"/>
                      <a:r>
                        <a:rPr lang="da-DK" sz="1800" b="0" i="0" u="none" strike="noStrike" dirty="0">
                          <a:solidFill>
                            <a:srgbClr val="008575"/>
                          </a:solidFill>
                          <a:effectLst/>
                          <a:latin typeface="+mn-lt"/>
                        </a:rPr>
                        <a:t>Der er en del byer hvor fjernvarmeudrulningen ikke har indfriet sig fulde potentiale, det gælder eks. Holbæk, Næstved, Skælskør, Svendborg, Dragør, Glumsø osv. </a:t>
                      </a:r>
                    </a:p>
                    <a:p>
                      <a:pPr lvl="0" algn="l">
                        <a:buNone/>
                      </a:pPr>
                      <a:endParaRPr lang="da-DK" sz="1800" b="0" i="0" u="none" strike="noStrike" dirty="0">
                        <a:solidFill>
                          <a:srgbClr val="008575"/>
                        </a:solidFill>
                        <a:effectLst/>
                        <a:latin typeface="+mn-lt"/>
                      </a:endParaRPr>
                    </a:p>
                    <a:p>
                      <a:pPr algn="l" fontAlgn="b"/>
                      <a:r>
                        <a:rPr lang="da-DK" sz="1800" b="0" i="0" u="none" strike="noStrike" dirty="0">
                          <a:solidFill>
                            <a:srgbClr val="008575"/>
                          </a:solidFill>
                          <a:effectLst/>
                          <a:latin typeface="+mn-lt"/>
                        </a:rPr>
                        <a:t>Byområderne er oplagte til at blive fjernvarmeforsynede, men har svært ved at opnå tilstrækkelig tilslutning fra parcelhusejerne, anlægsomkostningerne er steget og usikkerhed om de politiske målsætninger om gasudfasning. </a:t>
                      </a:r>
                    </a:p>
                    <a:p>
                      <a:pPr algn="l" fontAlgn="b"/>
                      <a:endParaRPr lang="da-DK" sz="1800" b="0" i="0" u="none" strike="noStrike" dirty="0">
                        <a:solidFill>
                          <a:srgbClr val="008575"/>
                        </a:solidFill>
                        <a:effectLst/>
                        <a:latin typeface="+mn-lt"/>
                      </a:endParaRPr>
                    </a:p>
                    <a:p>
                      <a:pPr algn="l" fontAlgn="b"/>
                      <a:r>
                        <a:rPr lang="da-DK" sz="1800" b="0" i="0" u="none" strike="noStrike" dirty="0">
                          <a:solidFill>
                            <a:srgbClr val="008575"/>
                          </a:solidFill>
                          <a:effectLst/>
                          <a:latin typeface="+mn-lt"/>
                        </a:rPr>
                        <a:t>Fjernvarme bør derfor etableres til den kritiske bygningsmasse som almene boliger, etageejendomme, tæt/lav rækkehuse og kommunale bygninger – deres gasfyrede blokvarmecentraler bør afløses af sammenhængende blokvarmenetværk. </a:t>
                      </a:r>
                    </a:p>
                    <a:p>
                      <a:pPr algn="l" fontAlgn="b"/>
                      <a:endParaRPr lang="da-DK" sz="1800" b="0" i="0" u="none" strike="noStrike" dirty="0">
                        <a:solidFill>
                          <a:srgbClr val="008575"/>
                        </a:solidFill>
                        <a:effectLst/>
                        <a:latin typeface="+mn-lt"/>
                      </a:endParaRPr>
                    </a:p>
                    <a:p>
                      <a:pPr algn="l" fontAlgn="b"/>
                      <a:r>
                        <a:rPr lang="da-DK" sz="1800" b="1" i="0" u="none" strike="noStrike" dirty="0">
                          <a:solidFill>
                            <a:srgbClr val="008575"/>
                          </a:solidFill>
                          <a:effectLst/>
                          <a:latin typeface="+mn-lt"/>
                        </a:rPr>
                        <a:t>Politisk aftale </a:t>
                      </a:r>
                    </a:p>
                    <a:p>
                      <a:pPr marL="285750" indent="-285750" algn="l" fontAlgn="b">
                        <a:buFont typeface="Arial"/>
                        <a:buChar char="•"/>
                      </a:pPr>
                      <a:r>
                        <a:rPr lang="da-DK" sz="1800" b="0" i="0" u="none" strike="noStrike" dirty="0">
                          <a:solidFill>
                            <a:srgbClr val="008575"/>
                          </a:solidFill>
                          <a:effectLst/>
                          <a:latin typeface="+mn-lt"/>
                        </a:rPr>
                        <a:t>Kommunerne reviderer den kommunale varmeplan </a:t>
                      </a:r>
                    </a:p>
                    <a:p>
                      <a:pPr marL="285750" indent="-285750" algn="l" fontAlgn="b">
                        <a:buFont typeface="Arial"/>
                        <a:buChar char="•"/>
                      </a:pPr>
                      <a:r>
                        <a:rPr lang="da-DK" sz="1800" b="0" i="0" u="none" strike="noStrike" dirty="0">
                          <a:solidFill>
                            <a:srgbClr val="008575"/>
                          </a:solidFill>
                          <a:effectLst/>
                          <a:latin typeface="+mn-lt"/>
                        </a:rPr>
                        <a:t>Fjernvarmeselskaberne laver strategi for udrulning - udenom parcelhus kvartererne </a:t>
                      </a:r>
                    </a:p>
                    <a:p>
                      <a:pPr algn="l" fontAlgn="b"/>
                      <a:endParaRPr lang="da-DK" sz="1100" b="0" i="0" u="none" strike="noStrike" dirty="0">
                        <a:solidFill>
                          <a:srgbClr val="000000"/>
                        </a:solidFill>
                        <a:effectLst/>
                        <a:latin typeface="Aptos Narrow" panose="020B0004020202020204" pitchFamily="34" charset="0"/>
                      </a:endParaRPr>
                    </a:p>
                    <a:p>
                      <a:pPr algn="l" fontAlgn="b"/>
                      <a:endParaRPr lang="da-DK" sz="1100" b="0" i="0" u="none" strike="noStrike" dirty="0">
                        <a:solidFill>
                          <a:srgbClr val="000000"/>
                        </a:solidFill>
                        <a:effectLst/>
                        <a:latin typeface="Aptos Narrow" panose="020B0004020202020204" pitchFamily="34" charset="0"/>
                      </a:endParaRPr>
                    </a:p>
                    <a:p>
                      <a:pPr algn="l" fontAlgn="b"/>
                      <a:endParaRPr lang="da-DK" sz="1100" b="0" i="0" u="none" strike="noStrike" dirty="0">
                        <a:solidFill>
                          <a:srgbClr val="000000"/>
                        </a:solidFill>
                        <a:effectLst/>
                        <a:latin typeface="Aptos Narrow" panose="020B0004020202020204" pitchFamily="34" charset="0"/>
                      </a:endParaRPr>
                    </a:p>
                  </a:txBody>
                  <a:tcPr marL="0" marR="0" marT="0" marB="0" anchor="b">
                    <a:lnL>
                      <a:noFill/>
                    </a:lnL>
                    <a:lnR>
                      <a:noFill/>
                    </a:lnR>
                    <a:lnT>
                      <a:noFill/>
                    </a:lnT>
                    <a:lnB>
                      <a:noFill/>
                    </a:lnB>
                    <a:noFill/>
                  </a:tcPr>
                </a:tc>
                <a:extLst>
                  <a:ext uri="{0D108BD9-81ED-4DB2-BD59-A6C34878D82A}">
                    <a16:rowId xmlns:a16="http://schemas.microsoft.com/office/drawing/2014/main" val="2861464452"/>
                  </a:ext>
                </a:extLst>
              </a:tr>
              <a:tr h="184150">
                <a:tc>
                  <a:txBody>
                    <a:bodyPr/>
                    <a:lstStyle/>
                    <a:p>
                      <a:pPr algn="l" fontAlgn="b"/>
                      <a:endParaRPr lang="da-DK" sz="1100" b="0" i="0" u="none" strike="noStrike" dirty="0">
                        <a:solidFill>
                          <a:srgbClr val="000000"/>
                        </a:solidFill>
                        <a:effectLst/>
                        <a:latin typeface="Aptos Narrow" panose="020B0004020202020204" pitchFamily="34" charset="0"/>
                      </a:endParaRPr>
                    </a:p>
                  </a:txBody>
                  <a:tcPr marL="0" marR="0" marT="0" marB="0" anchor="b">
                    <a:lnL>
                      <a:noFill/>
                    </a:lnL>
                    <a:lnR>
                      <a:noFill/>
                    </a:lnR>
                    <a:lnT>
                      <a:noFill/>
                    </a:lnT>
                    <a:lnB>
                      <a:noFill/>
                    </a:lnB>
                    <a:noFill/>
                  </a:tcPr>
                </a:tc>
                <a:extLst>
                  <a:ext uri="{0D108BD9-81ED-4DB2-BD59-A6C34878D82A}">
                    <a16:rowId xmlns:a16="http://schemas.microsoft.com/office/drawing/2014/main" val="2535393997"/>
                  </a:ext>
                </a:extLst>
              </a:tr>
            </a:tbl>
          </a:graphicData>
        </a:graphic>
      </p:graphicFrame>
      <p:sp>
        <p:nvSpPr>
          <p:cNvPr id="10" name="Tekstfelt 1">
            <a:extLst>
              <a:ext uri="{FF2B5EF4-FFF2-40B4-BE49-F238E27FC236}">
                <a16:creationId xmlns:a16="http://schemas.microsoft.com/office/drawing/2014/main" id="{ECA1D55E-8174-AD29-0A57-D0BD701B6366}"/>
              </a:ext>
            </a:extLst>
          </p:cNvPr>
          <p:cNvSpPr txBox="1"/>
          <p:nvPr/>
        </p:nvSpPr>
        <p:spPr>
          <a:xfrm>
            <a:off x="952500" y="6020589"/>
            <a:ext cx="6380117" cy="41506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da-DK" sz="1100" kern="1200">
              <a:latin typeface="Gotham Narrow Medium" pitchFamily="50" charset="0"/>
            </a:endParaRPr>
          </a:p>
        </p:txBody>
      </p:sp>
    </p:spTree>
    <p:extLst>
      <p:ext uri="{BB962C8B-B14F-4D97-AF65-F5344CB8AC3E}">
        <p14:creationId xmlns:p14="http://schemas.microsoft.com/office/powerpoint/2010/main" val="34708690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52348D-472D-DDB3-59DE-6AC685A9F28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72AA5EC-C7B2-8215-EC63-459074217248}"/>
              </a:ext>
            </a:extLst>
          </p:cNvPr>
          <p:cNvSpPr>
            <a:spLocks noGrp="1"/>
          </p:cNvSpPr>
          <p:nvPr>
            <p:ph type="title"/>
          </p:nvPr>
        </p:nvSpPr>
        <p:spPr/>
        <p:txBody>
          <a:bodyPr/>
          <a:lstStyle/>
          <a:p>
            <a:r>
              <a:rPr lang="da-DK" sz="3200" dirty="0"/>
              <a:t>    Input til ny aftale om gasudfasning – støttemidler  </a:t>
            </a:r>
          </a:p>
        </p:txBody>
      </p:sp>
      <p:sp>
        <p:nvSpPr>
          <p:cNvPr id="3" name="Tekstfelt 2">
            <a:extLst>
              <a:ext uri="{FF2B5EF4-FFF2-40B4-BE49-F238E27FC236}">
                <a16:creationId xmlns:a16="http://schemas.microsoft.com/office/drawing/2014/main" id="{60BAEDB9-936D-206D-C271-DFFB85EAAEC9}"/>
              </a:ext>
            </a:extLst>
          </p:cNvPr>
          <p:cNvSpPr txBox="1"/>
          <p:nvPr/>
        </p:nvSpPr>
        <p:spPr>
          <a:xfrm>
            <a:off x="1190847" y="1924493"/>
            <a:ext cx="8665534" cy="584775"/>
          </a:xfrm>
          <a:prstGeom prst="rect">
            <a:avLst/>
          </a:prstGeom>
          <a:noFill/>
        </p:spPr>
        <p:txBody>
          <a:bodyPr wrap="square">
            <a:spAutoFit/>
          </a:bodyPr>
          <a:lstStyle/>
          <a:p>
            <a:endParaRPr lang="da-DK" sz="1600"/>
          </a:p>
          <a:p>
            <a:endParaRPr lang="da-DK" sz="1600"/>
          </a:p>
        </p:txBody>
      </p:sp>
      <p:sp>
        <p:nvSpPr>
          <p:cNvPr id="5" name="Tekstfelt 4">
            <a:extLst>
              <a:ext uri="{FF2B5EF4-FFF2-40B4-BE49-F238E27FC236}">
                <a16:creationId xmlns:a16="http://schemas.microsoft.com/office/drawing/2014/main" id="{1CEA168C-9E2F-D385-44B4-DBC7CC9ED449}"/>
              </a:ext>
            </a:extLst>
          </p:cNvPr>
          <p:cNvSpPr txBox="1"/>
          <p:nvPr/>
        </p:nvSpPr>
        <p:spPr>
          <a:xfrm>
            <a:off x="952500" y="2035905"/>
            <a:ext cx="8753475" cy="369332"/>
          </a:xfrm>
          <a:prstGeom prst="rect">
            <a:avLst/>
          </a:prstGeom>
          <a:noFill/>
        </p:spPr>
        <p:txBody>
          <a:bodyPr wrap="square">
            <a:spAutoFit/>
          </a:bodyPr>
          <a:lstStyle/>
          <a:p>
            <a:endParaRPr lang="da-DK"/>
          </a:p>
        </p:txBody>
      </p:sp>
      <p:graphicFrame>
        <p:nvGraphicFramePr>
          <p:cNvPr id="8" name="Tabel 7">
            <a:extLst>
              <a:ext uri="{FF2B5EF4-FFF2-40B4-BE49-F238E27FC236}">
                <a16:creationId xmlns:a16="http://schemas.microsoft.com/office/drawing/2014/main" id="{6F1D0D2D-F678-F2B2-A122-C2C41A2A4E91}"/>
              </a:ext>
            </a:extLst>
          </p:cNvPr>
          <p:cNvGraphicFramePr>
            <a:graphicFrameLocks noGrp="1"/>
          </p:cNvGraphicFramePr>
          <p:nvPr/>
        </p:nvGraphicFramePr>
        <p:xfrm>
          <a:off x="1190847" y="1770294"/>
          <a:ext cx="9121994" cy="4734771"/>
        </p:xfrm>
        <a:graphic>
          <a:graphicData uri="http://schemas.openxmlformats.org/drawingml/2006/table">
            <a:tbl>
              <a:tblPr/>
              <a:tblGrid>
                <a:gridCol w="9121994">
                  <a:extLst>
                    <a:ext uri="{9D8B030D-6E8A-4147-A177-3AD203B41FA5}">
                      <a16:colId xmlns:a16="http://schemas.microsoft.com/office/drawing/2014/main" val="2477100731"/>
                    </a:ext>
                  </a:extLst>
                </a:gridCol>
              </a:tblGrid>
              <a:tr h="4567131">
                <a:tc>
                  <a:txBody>
                    <a:bodyPr/>
                    <a:lstStyle/>
                    <a:p>
                      <a:pPr algn="l" fontAlgn="b"/>
                      <a:r>
                        <a:rPr lang="da-DK" sz="1800" b="1" i="0" u="none" strike="noStrike" dirty="0">
                          <a:solidFill>
                            <a:srgbClr val="008575"/>
                          </a:solidFill>
                          <a:effectLst/>
                          <a:latin typeface="+mn-lt"/>
                        </a:rPr>
                        <a:t>1. Midler til Fjernvarmepuljen </a:t>
                      </a:r>
                    </a:p>
                    <a:p>
                      <a:pPr algn="l" fontAlgn="b"/>
                      <a:r>
                        <a:rPr lang="da-DK" sz="1800" b="0" i="0" u="none" strike="noStrike" dirty="0">
                          <a:solidFill>
                            <a:srgbClr val="008575"/>
                          </a:solidFill>
                          <a:effectLst/>
                          <a:latin typeface="+mn-lt"/>
                        </a:rPr>
                        <a:t>Stigende efterspørgsel på fjernvarme har øget investeringsomkostningerne og krav om høj tilslutning. Øget støtte vil medføre lavere tilslutningsgebyr, gøre det nemmere for forbrugerne at vælge fjernvarme og mulighed for at igangsætte projekter med lavere tilslutning end hidtil.</a:t>
                      </a:r>
                      <a:endParaRPr lang="da-DK" sz="1800" b="1" i="0" u="none" strike="noStrike" dirty="0">
                        <a:solidFill>
                          <a:srgbClr val="008575"/>
                        </a:solidFill>
                        <a:effectLst/>
                        <a:latin typeface="+mn-lt"/>
                      </a:endParaRPr>
                    </a:p>
                    <a:p>
                      <a:pPr marL="0" indent="0" algn="l" fontAlgn="b">
                        <a:buFont typeface="Arial" panose="020B0604020202020204" pitchFamily="34" charset="0"/>
                        <a:buNone/>
                      </a:pPr>
                      <a:r>
                        <a:rPr lang="da-DK" sz="1800" b="0" i="0" u="none" strike="noStrike" dirty="0">
                          <a:solidFill>
                            <a:srgbClr val="008575"/>
                          </a:solidFill>
                          <a:effectLst/>
                          <a:latin typeface="+mn-lt"/>
                        </a:rPr>
                        <a:t>Støttebeløb på 40.000 kr. per tilslutning til ca. 80.000 husstande </a:t>
                      </a:r>
                    </a:p>
                    <a:p>
                      <a:pPr marL="0" indent="0" algn="l" fontAlgn="b">
                        <a:buFont typeface="Arial" panose="020B0604020202020204" pitchFamily="34" charset="0"/>
                        <a:buNone/>
                      </a:pPr>
                      <a:endParaRPr lang="da-DK" sz="1800" b="0" i="0" u="none" strike="noStrike" dirty="0">
                        <a:solidFill>
                          <a:srgbClr val="008575"/>
                        </a:solidFill>
                        <a:effectLst/>
                        <a:latin typeface="+mn-lt"/>
                      </a:endParaRPr>
                    </a:p>
                    <a:p>
                      <a:pPr marL="0" indent="0" algn="l" fontAlgn="b">
                        <a:buFont typeface="Arial" panose="020B0604020202020204" pitchFamily="34" charset="0"/>
                        <a:buNone/>
                      </a:pPr>
                      <a:r>
                        <a:rPr lang="da-DK" sz="1800" b="1" i="0" u="none" strike="noStrike" dirty="0">
                          <a:solidFill>
                            <a:srgbClr val="008575"/>
                          </a:solidFill>
                          <a:effectLst/>
                          <a:latin typeface="+mn-lt"/>
                        </a:rPr>
                        <a:t>2. Fortætningspulje  - </a:t>
                      </a:r>
                      <a:r>
                        <a:rPr lang="da-DK" sz="1800" b="1" i="0" u="none" strike="noStrike" dirty="0" err="1">
                          <a:solidFill>
                            <a:srgbClr val="008575"/>
                          </a:solidFill>
                          <a:effectLst/>
                          <a:latin typeface="+mn-lt"/>
                        </a:rPr>
                        <a:t>nytilslutning</a:t>
                      </a:r>
                      <a:r>
                        <a:rPr lang="da-DK" sz="1800" b="1" i="0" u="none" strike="noStrike" dirty="0">
                          <a:solidFill>
                            <a:srgbClr val="008575"/>
                          </a:solidFill>
                          <a:effectLst/>
                          <a:latin typeface="+mn-lt"/>
                        </a:rPr>
                        <a:t> til etableret fjernvarme. </a:t>
                      </a:r>
                    </a:p>
                    <a:p>
                      <a:pPr marL="0" indent="0" algn="l" fontAlgn="b">
                        <a:buFont typeface="Arial" panose="020B0604020202020204" pitchFamily="34" charset="0"/>
                        <a:buNone/>
                      </a:pPr>
                      <a:r>
                        <a:rPr lang="da-DK" sz="1800" b="0" i="0" u="none" strike="noStrike" dirty="0">
                          <a:solidFill>
                            <a:srgbClr val="008575"/>
                          </a:solidFill>
                          <a:effectLst/>
                          <a:latin typeface="+mn-lt"/>
                        </a:rPr>
                        <a:t>Det skal være muligt for husstande med gas i fjernvarmeområder at søge støtte til at blive tilkoblet det eksisterende fjernvarmedistributionsnet etableret inden 2026.  </a:t>
                      </a:r>
                    </a:p>
                    <a:p>
                      <a:pPr marL="0" indent="0" algn="l" fontAlgn="b">
                        <a:buFont typeface="Arial" panose="020B0604020202020204" pitchFamily="34" charset="0"/>
                        <a:buNone/>
                      </a:pPr>
                      <a:r>
                        <a:rPr lang="da-DK" sz="1800" b="0" i="0" u="none" strike="noStrike" dirty="0">
                          <a:solidFill>
                            <a:srgbClr val="008575"/>
                          </a:solidFill>
                          <a:effectLst/>
                          <a:latin typeface="+mn-lt"/>
                        </a:rPr>
                        <a:t>Fortætningen vil øge tempoet med udfasning af gas og muligheden for at lukke dele af gas-distributionsnettet ned. </a:t>
                      </a:r>
                    </a:p>
                    <a:p>
                      <a:pPr marL="0" indent="0" algn="l" fontAlgn="b">
                        <a:buFont typeface="Arial" panose="020B0604020202020204" pitchFamily="34" charset="0"/>
                        <a:buNone/>
                      </a:pPr>
                      <a:r>
                        <a:rPr lang="da-DK" sz="1800" b="0" i="0" u="none" strike="noStrike" dirty="0">
                          <a:solidFill>
                            <a:srgbClr val="008575"/>
                          </a:solidFill>
                          <a:effectLst/>
                          <a:latin typeface="+mn-lt"/>
                        </a:rPr>
                        <a:t>Støttebeløb på 27.000 kr. pr. husstand til ca. 20.000 husstande</a:t>
                      </a:r>
                    </a:p>
                    <a:p>
                      <a:pPr marL="285750" indent="-285750" algn="l" fontAlgn="b">
                        <a:buFont typeface="Arial" panose="020B0604020202020204" pitchFamily="34" charset="0"/>
                        <a:buChar char="•"/>
                      </a:pPr>
                      <a:endParaRPr lang="da-DK" sz="1800" b="0" i="0" u="none" strike="noStrike" dirty="0">
                        <a:solidFill>
                          <a:srgbClr val="008575"/>
                        </a:solidFill>
                        <a:effectLst/>
                        <a:latin typeface="+mn-lt"/>
                      </a:endParaRPr>
                    </a:p>
                    <a:p>
                      <a:pPr marL="285750" indent="-285750" algn="l" fontAlgn="b">
                        <a:buFont typeface="Arial" panose="020B0604020202020204" pitchFamily="34" charset="0"/>
                        <a:buChar char="•"/>
                      </a:pPr>
                      <a:endParaRPr lang="da-DK" sz="1800" b="0" i="0" u="none" strike="noStrike" dirty="0">
                        <a:solidFill>
                          <a:srgbClr val="008575"/>
                        </a:solidFill>
                        <a:effectLst/>
                        <a:latin typeface="+mn-lt"/>
                      </a:endParaRPr>
                    </a:p>
                    <a:p>
                      <a:pPr marL="285750" indent="-285750" algn="l" fontAlgn="b">
                        <a:buFont typeface="Arial" panose="020B0604020202020204" pitchFamily="34" charset="0"/>
                        <a:buChar char="•"/>
                      </a:pPr>
                      <a:endParaRPr lang="da-DK" sz="1800" b="0" i="0" u="none" strike="noStrike" dirty="0">
                        <a:solidFill>
                          <a:srgbClr val="008575"/>
                        </a:solidFill>
                        <a:effectLst/>
                        <a:latin typeface="+mn-lt"/>
                      </a:endParaRPr>
                    </a:p>
                    <a:p>
                      <a:pPr marL="0" indent="0" algn="l" fontAlgn="b">
                        <a:buFont typeface="Arial" panose="020B0604020202020204" pitchFamily="34" charset="0"/>
                        <a:buNone/>
                      </a:pPr>
                      <a:r>
                        <a:rPr lang="da-DK" sz="1800" b="0" i="0" u="none" strike="noStrike" dirty="0">
                          <a:solidFill>
                            <a:srgbClr val="008575"/>
                          </a:solidFill>
                          <a:effectLst/>
                          <a:latin typeface="+mn-lt"/>
                        </a:rPr>
                        <a:t>   </a:t>
                      </a:r>
                    </a:p>
                    <a:p>
                      <a:pPr algn="l" fontAlgn="b"/>
                      <a:endParaRPr lang="da-DK" sz="1100" b="0" i="0" u="none" strike="noStrike" dirty="0">
                        <a:solidFill>
                          <a:srgbClr val="000000"/>
                        </a:solidFill>
                        <a:effectLst/>
                        <a:latin typeface="Aptos Narrow" panose="020B0004020202020204" pitchFamily="34" charset="0"/>
                      </a:endParaRPr>
                    </a:p>
                  </a:txBody>
                  <a:tcPr marL="0" marR="0" marT="0" marB="0" anchor="b">
                    <a:lnL>
                      <a:noFill/>
                    </a:lnL>
                    <a:lnR>
                      <a:noFill/>
                    </a:lnR>
                    <a:lnT>
                      <a:noFill/>
                    </a:lnT>
                    <a:lnB>
                      <a:noFill/>
                    </a:lnB>
                    <a:noFill/>
                  </a:tcPr>
                </a:tc>
                <a:extLst>
                  <a:ext uri="{0D108BD9-81ED-4DB2-BD59-A6C34878D82A}">
                    <a16:rowId xmlns:a16="http://schemas.microsoft.com/office/drawing/2014/main" val="2861464452"/>
                  </a:ext>
                </a:extLst>
              </a:tr>
              <a:tr h="132947">
                <a:tc>
                  <a:txBody>
                    <a:bodyPr/>
                    <a:lstStyle/>
                    <a:p>
                      <a:pPr algn="l" fontAlgn="b"/>
                      <a:endParaRPr lang="da-DK" sz="1100" b="0" i="0" u="none" strike="noStrike" dirty="0">
                        <a:solidFill>
                          <a:srgbClr val="000000"/>
                        </a:solidFill>
                        <a:effectLst/>
                        <a:latin typeface="Aptos Narrow" panose="020B0004020202020204" pitchFamily="34" charset="0"/>
                      </a:endParaRPr>
                    </a:p>
                  </a:txBody>
                  <a:tcPr marL="0" marR="0" marT="0" marB="0" anchor="b">
                    <a:lnL>
                      <a:noFill/>
                    </a:lnL>
                    <a:lnR>
                      <a:noFill/>
                    </a:lnR>
                    <a:lnT>
                      <a:noFill/>
                    </a:lnT>
                    <a:lnB>
                      <a:noFill/>
                    </a:lnB>
                    <a:noFill/>
                  </a:tcPr>
                </a:tc>
                <a:extLst>
                  <a:ext uri="{0D108BD9-81ED-4DB2-BD59-A6C34878D82A}">
                    <a16:rowId xmlns:a16="http://schemas.microsoft.com/office/drawing/2014/main" val="2535393997"/>
                  </a:ext>
                </a:extLst>
              </a:tr>
            </a:tbl>
          </a:graphicData>
        </a:graphic>
      </p:graphicFrame>
    </p:spTree>
    <p:extLst>
      <p:ext uri="{BB962C8B-B14F-4D97-AF65-F5344CB8AC3E}">
        <p14:creationId xmlns:p14="http://schemas.microsoft.com/office/powerpoint/2010/main" val="7617579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AEC863-3445-2B37-EEBA-8B1574EC4DE3}"/>
            </a:ext>
          </a:extLst>
        </p:cNvPr>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589E8B63-9FF4-B45A-89A9-A37E450144E4}"/>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2" name="think-cell data - do not delete" hidden="1">
                        <a:extLst>
                          <a:ext uri="{FF2B5EF4-FFF2-40B4-BE49-F238E27FC236}">
                            <a16:creationId xmlns:a16="http://schemas.microsoft.com/office/drawing/2014/main" id="{589E8B63-9FF4-B45A-89A9-A37E450144E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Titel 2">
            <a:extLst>
              <a:ext uri="{FF2B5EF4-FFF2-40B4-BE49-F238E27FC236}">
                <a16:creationId xmlns:a16="http://schemas.microsoft.com/office/drawing/2014/main" id="{71073494-9CCF-3A6E-D02B-A43173801722}"/>
              </a:ext>
            </a:extLst>
          </p:cNvPr>
          <p:cNvSpPr>
            <a:spLocks noGrp="1"/>
          </p:cNvSpPr>
          <p:nvPr>
            <p:ph type="ctrTitle"/>
          </p:nvPr>
        </p:nvSpPr>
        <p:spPr>
          <a:xfrm>
            <a:off x="1524000" y="1381125"/>
            <a:ext cx="9144000" cy="2128837"/>
          </a:xfrm>
        </p:spPr>
        <p:txBody>
          <a:bodyPr vert="horz" rIns="91440"/>
          <a:lstStyle/>
          <a:p>
            <a:r>
              <a:rPr lang="da-DK" sz="4000" dirty="0">
                <a:solidFill>
                  <a:srgbClr val="008575"/>
                </a:solidFill>
              </a:rPr>
              <a:t>Gasudfasning og udrulning af fjernvarme</a:t>
            </a:r>
            <a:br>
              <a:rPr lang="da-DK" sz="4000" dirty="0">
                <a:solidFill>
                  <a:srgbClr val="008575"/>
                </a:solidFill>
              </a:rPr>
            </a:br>
            <a:r>
              <a:rPr lang="da-DK" sz="4000" dirty="0">
                <a:solidFill>
                  <a:srgbClr val="008575"/>
                </a:solidFill>
              </a:rPr>
              <a:t>Ny regering og minister</a:t>
            </a:r>
            <a:br>
              <a:rPr lang="da-DK" sz="4000" dirty="0">
                <a:solidFill>
                  <a:srgbClr val="008575"/>
                </a:solidFill>
              </a:rPr>
            </a:br>
            <a:r>
              <a:rPr lang="da-DK" sz="4000" dirty="0">
                <a:solidFill>
                  <a:srgbClr val="008575"/>
                </a:solidFill>
              </a:rPr>
              <a:t>Ny aftale </a:t>
            </a:r>
          </a:p>
        </p:txBody>
      </p:sp>
      <p:sp>
        <p:nvSpPr>
          <p:cNvPr id="4" name="Undertitel 3">
            <a:extLst>
              <a:ext uri="{FF2B5EF4-FFF2-40B4-BE49-F238E27FC236}">
                <a16:creationId xmlns:a16="http://schemas.microsoft.com/office/drawing/2014/main" id="{AA857BE1-9F23-0618-A261-106522F5F5B4}"/>
              </a:ext>
            </a:extLst>
          </p:cNvPr>
          <p:cNvSpPr>
            <a:spLocks noGrp="1"/>
          </p:cNvSpPr>
          <p:nvPr>
            <p:ph type="subTitle" idx="1"/>
          </p:nvPr>
        </p:nvSpPr>
        <p:spPr/>
        <p:txBody>
          <a:bodyPr/>
          <a:lstStyle/>
          <a:p>
            <a:endParaRPr lang="da-DK" dirty="0">
              <a:solidFill>
                <a:srgbClr val="008575"/>
              </a:solidFill>
            </a:endParaRPr>
          </a:p>
          <a:p>
            <a:endParaRPr lang="da-DK" dirty="0">
              <a:solidFill>
                <a:srgbClr val="008575"/>
              </a:solidFill>
            </a:endParaRPr>
          </a:p>
          <a:p>
            <a:endParaRPr lang="da-DK" dirty="0">
              <a:solidFill>
                <a:srgbClr val="008575"/>
              </a:solidFill>
            </a:endParaRPr>
          </a:p>
          <a:p>
            <a:r>
              <a:rPr lang="da-DK" dirty="0">
                <a:solidFill>
                  <a:srgbClr val="008575"/>
                </a:solidFill>
              </a:rPr>
              <a:t>FIF årsmøde 2026</a:t>
            </a:r>
          </a:p>
          <a:p>
            <a:r>
              <a:rPr lang="da-DK" dirty="0">
                <a:solidFill>
                  <a:srgbClr val="008575"/>
                </a:solidFill>
              </a:rPr>
              <a:t>Søren Magnussen, Seniorkonsulent, Dansk Fjernvarme </a:t>
            </a:r>
          </a:p>
        </p:txBody>
      </p:sp>
      <p:sp>
        <p:nvSpPr>
          <p:cNvPr id="5" name="Pladsholder til tekst 4">
            <a:extLst>
              <a:ext uri="{FF2B5EF4-FFF2-40B4-BE49-F238E27FC236}">
                <a16:creationId xmlns:a16="http://schemas.microsoft.com/office/drawing/2014/main" id="{FBEDA1E4-F576-C7C9-9884-7648C4741A49}"/>
              </a:ext>
            </a:extLst>
          </p:cNvPr>
          <p:cNvSpPr>
            <a:spLocks noGrp="1"/>
          </p:cNvSpPr>
          <p:nvPr>
            <p:ph type="body" sz="quarter" idx="17"/>
          </p:nvPr>
        </p:nvSpPr>
        <p:spPr/>
        <p:txBody>
          <a:bodyPr/>
          <a:lstStyle/>
          <a:p>
            <a:endParaRPr lang="da-DK"/>
          </a:p>
        </p:txBody>
      </p:sp>
    </p:spTree>
    <p:extLst>
      <p:ext uri="{BB962C8B-B14F-4D97-AF65-F5344CB8AC3E}">
        <p14:creationId xmlns:p14="http://schemas.microsoft.com/office/powerpoint/2010/main" val="407905902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Dansk Fjernvarme Tema">
  <a:themeElements>
    <a:clrScheme name="Dansk Fjernvarme Standard">
      <a:dk1>
        <a:sysClr val="windowText" lastClr="000000"/>
      </a:dk1>
      <a:lt1>
        <a:sysClr val="window" lastClr="FFFFFF"/>
      </a:lt1>
      <a:dk2>
        <a:srgbClr val="008575"/>
      </a:dk2>
      <a:lt2>
        <a:srgbClr val="D1E2E7"/>
      </a:lt2>
      <a:accent1>
        <a:srgbClr val="7DB8AF"/>
      </a:accent1>
      <a:accent2>
        <a:srgbClr val="008575"/>
      </a:accent2>
      <a:accent3>
        <a:srgbClr val="005958"/>
      </a:accent3>
      <a:accent4>
        <a:srgbClr val="6CB43F"/>
      </a:accent4>
      <a:accent5>
        <a:srgbClr val="B3D497"/>
      </a:accent5>
      <a:accent6>
        <a:srgbClr val="DAE5E0"/>
      </a:accent6>
      <a:hlink>
        <a:srgbClr val="008575"/>
      </a:hlink>
      <a:folHlink>
        <a:srgbClr val="7DB8AF"/>
      </a:folHlink>
    </a:clrScheme>
    <a:fontScheme name="Dansk Fjernvarme Calibri Version">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nsk Fjernvarme Tema" id="{670C2F11-F51F-46B6-B468-23DF3C365753}" vid="{4FDB040D-0793-46AE-A3DF-4A430E1FE773}"/>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6237a03b-da6c-4fcb-8294-190c04cd0461" xsi:nil="true"/>
    <lcf76f155ced4ddcb4097134ff3c332f xmlns="be2b25d0-b340-40a0-87c9-b19c26d5d2f7">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CB33888AD8191E44A59ADED71D6B83EF" ma:contentTypeVersion="13" ma:contentTypeDescription="Opret et nyt dokument." ma:contentTypeScope="" ma:versionID="a085c47fa8a387fb8713f037a7990d2d">
  <xsd:schema xmlns:xsd="http://www.w3.org/2001/XMLSchema" xmlns:xs="http://www.w3.org/2001/XMLSchema" xmlns:p="http://schemas.microsoft.com/office/2006/metadata/properties" xmlns:ns2="be2b25d0-b340-40a0-87c9-b19c26d5d2f7" xmlns:ns3="6237a03b-da6c-4fcb-8294-190c04cd0461" targetNamespace="http://schemas.microsoft.com/office/2006/metadata/properties" ma:root="true" ma:fieldsID="702ba44bf5faad66d95cb37971963fea" ns2:_="" ns3:_="">
    <xsd:import namespace="be2b25d0-b340-40a0-87c9-b19c26d5d2f7"/>
    <xsd:import namespace="6237a03b-da6c-4fcb-8294-190c04cd046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MediaServiceBillingMetadata"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e2b25d0-b340-40a0-87c9-b19c26d5d2f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Location" ma:index="15" nillable="true" ma:displayName="Location" ma:indexed="true" ma:internalName="MediaServiceLocation" ma:readOnly="true">
      <xsd:simpleType>
        <xsd:restriction base="dms:Text"/>
      </xsd:simpleType>
    </xsd:element>
    <xsd:element name="MediaServiceBillingMetadata" ma:index="16" nillable="true" ma:displayName="MediaServiceBillingMetadata" ma:hidden="true" ma:internalName="MediaServiceBillingMetadata" ma:readOnly="true">
      <xsd:simpleType>
        <xsd:restriction base="dms:Note"/>
      </xsd:simpleType>
    </xsd:element>
    <xsd:element name="lcf76f155ced4ddcb4097134ff3c332f" ma:index="18" nillable="true" ma:taxonomy="true" ma:internalName="lcf76f155ced4ddcb4097134ff3c332f" ma:taxonomyFieldName="MediaServiceImageTags" ma:displayName="Billedmærker" ma:fieldId="{5cf76f15-5ced-4ddc-b409-7134ff3c332f}" ma:taxonomyMulti="true" ma:sspId="00000000-0000-0000-0000-000000000000" ma:termSetId="00000000-0000-0000-0000-000000000000" ma:anchorId="00000000-0000-0000-0000-000000000000" ma:open="fals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237a03b-da6c-4fcb-8294-190c04cd0461"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0312367e-dd06-4244-8d4a-a22649560837}" ma:internalName="TaxCatchAll" ma:showField="CatchAllData" ma:web="6237a03b-da6c-4fcb-8294-190c04cd046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026FAF2-958F-4E2F-AE9C-2F6C693264CD}">
  <ds:schemaRefs>
    <ds:schemaRef ds:uri="0ab4ebbd-61ba-4f1c-a34f-34a807cfc65d"/>
    <ds:schemaRef ds:uri="a91b7dd8-077f-4453-9438-4210714d1ab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DB3F5E1C-03A2-4625-A133-2A01C7C74F21}">
  <ds:schemaRefs>
    <ds:schemaRef ds:uri="http://schemas.microsoft.com/sharepoint/v3/contenttype/forms"/>
  </ds:schemaRefs>
</ds:datastoreItem>
</file>

<file path=customXml/itemProps3.xml><?xml version="1.0" encoding="utf-8"?>
<ds:datastoreItem xmlns:ds="http://schemas.openxmlformats.org/officeDocument/2006/customXml" ds:itemID="{0BF9A868-1E7D-4EF2-9A4C-9CCC83C71B91}"/>
</file>

<file path=docProps/app.xml><?xml version="1.0" encoding="utf-8"?>
<Properties xmlns="http://schemas.openxmlformats.org/officeDocument/2006/extended-properties" xmlns:vt="http://schemas.openxmlformats.org/officeDocument/2006/docPropsVTypes">
  <Template>Dansk Fjernvarme Tema</Template>
  <TotalTime>14235</TotalTime>
  <Words>892</Words>
  <Application>Microsoft Office PowerPoint</Application>
  <PresentationFormat>Widescreen</PresentationFormat>
  <Paragraphs>116</Paragraphs>
  <Slides>11</Slides>
  <Notes>9</Notes>
  <HiddenSlides>0</HiddenSlides>
  <MMClips>0</MMClips>
  <ScaleCrop>false</ScaleCrop>
  <HeadingPairs>
    <vt:vector size="8" baseType="variant">
      <vt:variant>
        <vt:lpstr>Benyttede skrifttyper</vt:lpstr>
      </vt:variant>
      <vt:variant>
        <vt:i4>7</vt:i4>
      </vt:variant>
      <vt:variant>
        <vt:lpstr>Tema</vt:lpstr>
      </vt:variant>
      <vt:variant>
        <vt:i4>1</vt:i4>
      </vt:variant>
      <vt:variant>
        <vt:lpstr>Integrerede OLE-servere</vt:lpstr>
      </vt:variant>
      <vt:variant>
        <vt:i4>1</vt:i4>
      </vt:variant>
      <vt:variant>
        <vt:lpstr>Slidetitler</vt:lpstr>
      </vt:variant>
      <vt:variant>
        <vt:i4>11</vt:i4>
      </vt:variant>
    </vt:vector>
  </HeadingPairs>
  <TitlesOfParts>
    <vt:vector size="20" baseType="lpstr">
      <vt:lpstr>Aptos</vt:lpstr>
      <vt:lpstr>Aptos Narrow</vt:lpstr>
      <vt:lpstr>Arial</vt:lpstr>
      <vt:lpstr>Calibri</vt:lpstr>
      <vt:lpstr>Calibri Light</vt:lpstr>
      <vt:lpstr>Courier New</vt:lpstr>
      <vt:lpstr>Gotham Narrow Medium</vt:lpstr>
      <vt:lpstr>Dansk Fjernvarme Tema</vt:lpstr>
      <vt:lpstr>think-cell Slide</vt:lpstr>
      <vt:lpstr>Gasudfasning og udrulning af fjernvarme  Ny regering og minister Ny aftale </vt:lpstr>
      <vt:lpstr>    Konverteringer – ny regering / ny minister </vt:lpstr>
      <vt:lpstr>    Konverteringer – ny regering / ny minister </vt:lpstr>
      <vt:lpstr>Status - udfasning af gas til rumopvarmning  </vt:lpstr>
      <vt:lpstr>Status – Grønt gasnet</vt:lpstr>
      <vt:lpstr>Vurdering af nul sum spillet </vt:lpstr>
      <vt:lpstr> Input til aftale om gasudfasning – målsætning </vt:lpstr>
      <vt:lpstr> Input til aftale om gasudfasning – Fjernvarmeringen</vt:lpstr>
      <vt:lpstr> Input til aftale om gasudfasning – andre byområder</vt:lpstr>
      <vt:lpstr>    Input til ny aftale om gasudfasning – støttemidler  </vt:lpstr>
      <vt:lpstr>Gasudfasning og udrulning af fjernvarme Ny regering og minister Ny aftale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Lennie Harder</dc:creator>
  <cp:lastModifiedBy>Søren Magnussen</cp:lastModifiedBy>
  <cp:revision>11</cp:revision>
  <cp:lastPrinted>2026-06-15T08:57:58Z</cp:lastPrinted>
  <dcterms:created xsi:type="dcterms:W3CDTF">2022-01-11T10:43:53Z</dcterms:created>
  <dcterms:modified xsi:type="dcterms:W3CDTF">2026-09-23T08:01:11Z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5ac038e-9da4-405c-acd4-6db6cda7aeac_Enabled">
    <vt:lpwstr>True</vt:lpwstr>
  </property>
  <property fmtid="{D5CDD505-2E9C-101B-9397-08002B2CF9AE}" pid="3" name="MSIP_Label_45ac038e-9da4-405c-acd4-6db6cda7aeac_SiteId">
    <vt:lpwstr>ae869315-5357-4cc3-b9c7-f556d09de2aa</vt:lpwstr>
  </property>
  <property fmtid="{D5CDD505-2E9C-101B-9397-08002B2CF9AE}" pid="4" name="MSIP_Label_45ac038e-9da4-405c-acd4-6db6cda7aeac_Owner">
    <vt:lpwstr>lha@danskfjernvarme.dk</vt:lpwstr>
  </property>
  <property fmtid="{D5CDD505-2E9C-101B-9397-08002B2CF9AE}" pid="5" name="MSIP_Label_45ac038e-9da4-405c-acd4-6db6cda7aeac_SetDate">
    <vt:lpwstr>2022-01-07T09:46:31.4258148Z</vt:lpwstr>
  </property>
  <property fmtid="{D5CDD505-2E9C-101B-9397-08002B2CF9AE}" pid="6" name="MSIP_Label_45ac038e-9da4-405c-acd4-6db6cda7aeac_Name">
    <vt:lpwstr>Public</vt:lpwstr>
  </property>
  <property fmtid="{D5CDD505-2E9C-101B-9397-08002B2CF9AE}" pid="7" name="MSIP_Label_45ac038e-9da4-405c-acd4-6db6cda7aeac_Application">
    <vt:lpwstr>Microsoft Azure Information Protection</vt:lpwstr>
  </property>
  <property fmtid="{D5CDD505-2E9C-101B-9397-08002B2CF9AE}" pid="8" name="MSIP_Label_45ac038e-9da4-405c-acd4-6db6cda7aeac_ActionId">
    <vt:lpwstr>18fa0e5c-1822-491e-8a06-d353d38a60bf</vt:lpwstr>
  </property>
  <property fmtid="{D5CDD505-2E9C-101B-9397-08002B2CF9AE}" pid="9" name="MSIP_Label_45ac038e-9da4-405c-acd4-6db6cda7aeac_Extended_MSFT_Method">
    <vt:lpwstr>Automatic</vt:lpwstr>
  </property>
  <property fmtid="{D5CDD505-2E9C-101B-9397-08002B2CF9AE}" pid="10" name="Sensitivity">
    <vt:lpwstr>Public</vt:lpwstr>
  </property>
  <property fmtid="{D5CDD505-2E9C-101B-9397-08002B2CF9AE}" pid="11" name="ContentTypeId">
    <vt:lpwstr>0x010100CB33888AD8191E44A59ADED71D6B83EF</vt:lpwstr>
  </property>
  <property fmtid="{D5CDD505-2E9C-101B-9397-08002B2CF9AE}" pid="12" name="MediaServiceImageTags">
    <vt:lpwstr/>
  </property>
</Properties>
</file>